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0" r:id="rId5"/>
  </p:sldMasterIdLst>
  <p:notesMasterIdLst>
    <p:notesMasterId r:id="rId8"/>
  </p:notesMasterIdLst>
  <p:sldIdLst>
    <p:sldId id="256" r:id="rId6"/>
    <p:sldId id="257" r:id="rId7"/>
  </p:sldIdLst>
  <p:sldSz cx="6858000" cy="9906000" type="A4"/>
  <p:notesSz cx="6858000" cy="9144000"/>
  <p:embeddedFontLst>
    <p:embeddedFont>
      <p:font typeface="Calibri" panose="020F0502020204030204" pitchFamily="34" charset="0"/>
      <p:regular r:id="rId9"/>
      <p:bold r:id="rId10"/>
      <p:italic r:id="rId11"/>
      <p:boldItalic r:id="rId12"/>
    </p:embeddedFont>
    <p:embeddedFont>
      <p:font typeface="Fira Sans Extra Condensed SemiBold" panose="020B0604020202020204" charset="0"/>
      <p:regular r:id="rId13"/>
      <p:bold r:id="rId14"/>
      <p:italic r:id="rId15"/>
      <p:boldItalic r:id="rId16"/>
    </p:embeddedFont>
    <p:embeddedFont>
      <p:font typeface="Open Sans" panose="020B0606030504020204" pitchFamily="34" charset="0"/>
      <p:regular r:id="rId17"/>
      <p:bold r:id="rId18"/>
      <p:italic r:id="rId19"/>
      <p:boldItalic r:id="rId20"/>
    </p:embeddedFont>
    <p:embeddedFont>
      <p:font typeface="Open Sans SemiBold" panose="020B0706030804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d/4DHx4RCSxHJLD+RDcEmrkU3+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BF07D7-B994-4592-9EF6-F2CFDE0978A5}" v="2" dt="2024-01-16T09:18:40.781"/>
  </p1510:revLst>
</p1510:revInfo>
</file>

<file path=ppt/tableStyles.xml><?xml version="1.0" encoding="utf-8"?>
<a:tblStyleLst xmlns:a="http://schemas.openxmlformats.org/drawingml/2006/main" def="{7FA6B258-4DC0-4AB7-A785-405143C81F49}">
  <a:tblStyle styleId="{7FA6B258-4DC0-4AB7-A785-405143C81F49}"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731EB4B-8187-4056-868A-4054EB9A9732}" styleName="Table_1">
    <a:wholeTbl>
      <a:tcTxStyle b="off" i="off">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317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13.fntdata"/><Relationship Id="rId7" Type="http://schemas.openxmlformats.org/officeDocument/2006/relationships/slide" Target="slides/slide2.xml"/><Relationship Id="rId12" Type="http://schemas.openxmlformats.org/officeDocument/2006/relationships/font" Target="fonts/font4.fntdata"/><Relationship Id="rId17" Type="http://schemas.openxmlformats.org/officeDocument/2006/relationships/font" Target="fonts/font9.fntdata"/><Relationship Id="rId25"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8.fntdata"/><Relationship Id="rId20" Type="http://schemas.openxmlformats.org/officeDocument/2006/relationships/font" Target="fonts/font12.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font" Target="fonts/font3.fntdata"/><Relationship Id="rId24" Type="http://schemas.openxmlformats.org/officeDocument/2006/relationships/font" Target="fonts/font16.fntdata"/><Relationship Id="rId5" Type="http://schemas.openxmlformats.org/officeDocument/2006/relationships/slideMaster" Target="slideMasters/slideMaster2.xml"/><Relationship Id="rId15" Type="http://schemas.openxmlformats.org/officeDocument/2006/relationships/font" Target="fonts/font7.fntdata"/><Relationship Id="rId23" Type="http://schemas.openxmlformats.org/officeDocument/2006/relationships/font" Target="fonts/font15.fntdata"/><Relationship Id="rId28" Type="http://schemas.openxmlformats.org/officeDocument/2006/relationships/theme" Target="theme/theme1.xml"/><Relationship Id="rId10" Type="http://schemas.openxmlformats.org/officeDocument/2006/relationships/font" Target="fonts/font2.fntdata"/><Relationship Id="rId19" Type="http://schemas.openxmlformats.org/officeDocument/2006/relationships/font" Target="fonts/font11.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Joubert (FR)" userId="b5a1ab74-074c-42c4-8457-6b4aac8b9051" providerId="ADAL" clId="{791C90D7-566A-4D5C-8BDC-02BB343CA605}"/>
    <pc:docChg chg="undo custSel modSld">
      <pc:chgData name="Sophie Joubert (FR)" userId="b5a1ab74-074c-42c4-8457-6b4aac8b9051" providerId="ADAL" clId="{791C90D7-566A-4D5C-8BDC-02BB343CA605}" dt="2023-09-18T13:14:59.695" v="90"/>
      <pc:docMkLst>
        <pc:docMk/>
      </pc:docMkLst>
      <pc:sldChg chg="addSp modSp mod">
        <pc:chgData name="Sophie Joubert (FR)" userId="b5a1ab74-074c-42c4-8457-6b4aac8b9051" providerId="ADAL" clId="{791C90D7-566A-4D5C-8BDC-02BB343CA605}" dt="2023-09-18T11:41:43.453" v="81" actId="1038"/>
        <pc:sldMkLst>
          <pc:docMk/>
          <pc:sldMk cId="0" sldId="256"/>
        </pc:sldMkLst>
        <pc:spChg chg="add mod">
          <ac:chgData name="Sophie Joubert (FR)" userId="b5a1ab74-074c-42c4-8457-6b4aac8b9051" providerId="ADAL" clId="{791C90D7-566A-4D5C-8BDC-02BB343CA605}" dt="2023-09-18T11:41:43.453" v="81" actId="1038"/>
          <ac:spMkLst>
            <pc:docMk/>
            <pc:sldMk cId="0" sldId="256"/>
            <ac:spMk id="58" creationId="{AE18910E-2220-4262-B6A4-376B66B09489}"/>
          </ac:spMkLst>
        </pc:spChg>
        <pc:spChg chg="mod ord">
          <ac:chgData name="Sophie Joubert (FR)" userId="b5a1ab74-074c-42c4-8457-6b4aac8b9051" providerId="ADAL" clId="{791C90D7-566A-4D5C-8BDC-02BB343CA605}" dt="2023-09-18T11:41:13.700" v="73" actId="166"/>
          <ac:spMkLst>
            <pc:docMk/>
            <pc:sldMk cId="0" sldId="256"/>
            <ac:spMk id="169" creationId="{00000000-0000-0000-0000-000000000000}"/>
          </ac:spMkLst>
        </pc:spChg>
        <pc:spChg chg="ord">
          <ac:chgData name="Sophie Joubert (FR)" userId="b5a1ab74-074c-42c4-8457-6b4aac8b9051" providerId="ADAL" clId="{791C90D7-566A-4D5C-8BDC-02BB343CA605}" dt="2023-09-18T11:41:32.771" v="78" actId="166"/>
          <ac:spMkLst>
            <pc:docMk/>
            <pc:sldMk cId="0" sldId="256"/>
            <ac:spMk id="171" creationId="{00000000-0000-0000-0000-000000000000}"/>
          </ac:spMkLst>
        </pc:spChg>
        <pc:spChg chg="mod">
          <ac:chgData name="Sophie Joubert (FR)" userId="b5a1ab74-074c-42c4-8457-6b4aac8b9051" providerId="ADAL" clId="{791C90D7-566A-4D5C-8BDC-02BB343CA605}" dt="2023-09-14T15:04:37.440" v="17" actId="1036"/>
          <ac:spMkLst>
            <pc:docMk/>
            <pc:sldMk cId="0" sldId="256"/>
            <ac:spMk id="188" creationId="{00000000-0000-0000-0000-000000000000}"/>
          </ac:spMkLst>
        </pc:spChg>
        <pc:spChg chg="mod ord">
          <ac:chgData name="Sophie Joubert (FR)" userId="b5a1ab74-074c-42c4-8457-6b4aac8b9051" providerId="ADAL" clId="{791C90D7-566A-4D5C-8BDC-02BB343CA605}" dt="2023-09-18T11:41:25.017" v="76" actId="166"/>
          <ac:spMkLst>
            <pc:docMk/>
            <pc:sldMk cId="0" sldId="256"/>
            <ac:spMk id="189" creationId="{00000000-0000-0000-0000-000000000000}"/>
          </ac:spMkLst>
        </pc:spChg>
        <pc:spChg chg="mod ord">
          <ac:chgData name="Sophie Joubert (FR)" userId="b5a1ab74-074c-42c4-8457-6b4aac8b9051" providerId="ADAL" clId="{791C90D7-566A-4D5C-8BDC-02BB343CA605}" dt="2023-09-18T11:41:29.371" v="77" actId="166"/>
          <ac:spMkLst>
            <pc:docMk/>
            <pc:sldMk cId="0" sldId="256"/>
            <ac:spMk id="190" creationId="{00000000-0000-0000-0000-000000000000}"/>
          </ac:spMkLst>
        </pc:spChg>
        <pc:spChg chg="mod">
          <ac:chgData name="Sophie Joubert (FR)" userId="b5a1ab74-074c-42c4-8457-6b4aac8b9051" providerId="ADAL" clId="{791C90D7-566A-4D5C-8BDC-02BB343CA605}" dt="2023-09-14T15:11:36.420" v="71" actId="14100"/>
          <ac:spMkLst>
            <pc:docMk/>
            <pc:sldMk cId="0" sldId="256"/>
            <ac:spMk id="193" creationId="{00000000-0000-0000-0000-000000000000}"/>
          </ac:spMkLst>
        </pc:spChg>
        <pc:spChg chg="mod">
          <ac:chgData name="Sophie Joubert (FR)" userId="b5a1ab74-074c-42c4-8457-6b4aac8b9051" providerId="ADAL" clId="{791C90D7-566A-4D5C-8BDC-02BB343CA605}" dt="2023-09-14T15:10:35.484" v="61" actId="14100"/>
          <ac:spMkLst>
            <pc:docMk/>
            <pc:sldMk cId="0" sldId="256"/>
            <ac:spMk id="196" creationId="{00000000-0000-0000-0000-000000000000}"/>
          </ac:spMkLst>
        </pc:spChg>
        <pc:spChg chg="mod">
          <ac:chgData name="Sophie Joubert (FR)" userId="b5a1ab74-074c-42c4-8457-6b4aac8b9051" providerId="ADAL" clId="{791C90D7-566A-4D5C-8BDC-02BB343CA605}" dt="2023-09-14T15:11:05.217" v="66" actId="14100"/>
          <ac:spMkLst>
            <pc:docMk/>
            <pc:sldMk cId="0" sldId="256"/>
            <ac:spMk id="199" creationId="{00000000-0000-0000-0000-000000000000}"/>
          </ac:spMkLst>
        </pc:spChg>
        <pc:spChg chg="mod">
          <ac:chgData name="Sophie Joubert (FR)" userId="b5a1ab74-074c-42c4-8457-6b4aac8b9051" providerId="ADAL" clId="{791C90D7-566A-4D5C-8BDC-02BB343CA605}" dt="2023-09-14T15:10:18.211" v="57" actId="14100"/>
          <ac:spMkLst>
            <pc:docMk/>
            <pc:sldMk cId="0" sldId="256"/>
            <ac:spMk id="206" creationId="{00000000-0000-0000-0000-000000000000}"/>
          </ac:spMkLst>
        </pc:spChg>
        <pc:spChg chg="mod ord">
          <ac:chgData name="Sophie Joubert (FR)" userId="b5a1ab74-074c-42c4-8457-6b4aac8b9051" providerId="ADAL" clId="{791C90D7-566A-4D5C-8BDC-02BB343CA605}" dt="2023-09-18T11:41:17.184" v="74" actId="166"/>
          <ac:spMkLst>
            <pc:docMk/>
            <pc:sldMk cId="0" sldId="256"/>
            <ac:spMk id="216" creationId="{00000000-0000-0000-0000-000000000000}"/>
          </ac:spMkLst>
        </pc:spChg>
        <pc:spChg chg="ord">
          <ac:chgData name="Sophie Joubert (FR)" userId="b5a1ab74-074c-42c4-8457-6b4aac8b9051" providerId="ADAL" clId="{791C90D7-566A-4D5C-8BDC-02BB343CA605}" dt="2023-09-18T11:41:36.464" v="79" actId="166"/>
          <ac:spMkLst>
            <pc:docMk/>
            <pc:sldMk cId="0" sldId="256"/>
            <ac:spMk id="217" creationId="{00000000-0000-0000-0000-000000000000}"/>
          </ac:spMkLst>
        </pc:spChg>
        <pc:spChg chg="mod">
          <ac:chgData name="Sophie Joubert (FR)" userId="b5a1ab74-074c-42c4-8457-6b4aac8b9051" providerId="ADAL" clId="{791C90D7-566A-4D5C-8BDC-02BB343CA605}" dt="2023-09-14T15:06:03.095" v="39" actId="14100"/>
          <ac:spMkLst>
            <pc:docMk/>
            <pc:sldMk cId="0" sldId="256"/>
            <ac:spMk id="218" creationId="{00000000-0000-0000-0000-000000000000}"/>
          </ac:spMkLst>
        </pc:spChg>
        <pc:grpChg chg="ord">
          <ac:chgData name="Sophie Joubert (FR)" userId="b5a1ab74-074c-42c4-8457-6b4aac8b9051" providerId="ADAL" clId="{791C90D7-566A-4D5C-8BDC-02BB343CA605}" dt="2023-09-18T11:41:22.277" v="75" actId="166"/>
          <ac:grpSpMkLst>
            <pc:docMk/>
            <pc:sldMk cId="0" sldId="256"/>
            <ac:grpSpMk id="172" creationId="{00000000-0000-0000-0000-000000000000}"/>
          </ac:grpSpMkLst>
        </pc:grpChg>
        <pc:grpChg chg="mod">
          <ac:chgData name="Sophie Joubert (FR)" userId="b5a1ab74-074c-42c4-8457-6b4aac8b9051" providerId="ADAL" clId="{791C90D7-566A-4D5C-8BDC-02BB343CA605}" dt="2023-09-14T15:10:24.188" v="59" actId="14100"/>
          <ac:grpSpMkLst>
            <pc:docMk/>
            <pc:sldMk cId="0" sldId="256"/>
            <ac:grpSpMk id="194" creationId="{00000000-0000-0000-0000-000000000000}"/>
          </ac:grpSpMkLst>
        </pc:grpChg>
      </pc:sldChg>
      <pc:sldChg chg="addSp modSp mod">
        <pc:chgData name="Sophie Joubert (FR)" userId="b5a1ab74-074c-42c4-8457-6b4aac8b9051" providerId="ADAL" clId="{791C90D7-566A-4D5C-8BDC-02BB343CA605}" dt="2023-09-18T13:14:59.695" v="90"/>
        <pc:sldMkLst>
          <pc:docMk/>
          <pc:sldMk cId="0" sldId="257"/>
        </pc:sldMkLst>
        <pc:spChg chg="add mod">
          <ac:chgData name="Sophie Joubert (FR)" userId="b5a1ab74-074c-42c4-8457-6b4aac8b9051" providerId="ADAL" clId="{791C90D7-566A-4D5C-8BDC-02BB343CA605}" dt="2023-09-18T11:41:53.123" v="82"/>
          <ac:spMkLst>
            <pc:docMk/>
            <pc:sldMk cId="0" sldId="257"/>
            <ac:spMk id="15" creationId="{AE18910E-2220-4262-B6A4-376B66B09489}"/>
          </ac:spMkLst>
        </pc:spChg>
        <pc:spChg chg="ord">
          <ac:chgData name="Sophie Joubert (FR)" userId="b5a1ab74-074c-42c4-8457-6b4aac8b9051" providerId="ADAL" clId="{791C90D7-566A-4D5C-8BDC-02BB343CA605}" dt="2023-09-18T11:42:05.207" v="84" actId="166"/>
          <ac:spMkLst>
            <pc:docMk/>
            <pc:sldMk cId="0" sldId="257"/>
            <ac:spMk id="230" creationId="{00000000-0000-0000-0000-000000000000}"/>
          </ac:spMkLst>
        </pc:spChg>
        <pc:spChg chg="ord">
          <ac:chgData name="Sophie Joubert (FR)" userId="b5a1ab74-074c-42c4-8457-6b4aac8b9051" providerId="ADAL" clId="{791C90D7-566A-4D5C-8BDC-02BB343CA605}" dt="2023-09-18T11:42:08.235" v="85" actId="166"/>
          <ac:spMkLst>
            <pc:docMk/>
            <pc:sldMk cId="0" sldId="257"/>
            <ac:spMk id="233" creationId="{00000000-0000-0000-0000-000000000000}"/>
          </ac:spMkLst>
        </pc:spChg>
        <pc:graphicFrameChg chg="ord modGraphic">
          <ac:chgData name="Sophie Joubert (FR)" userId="b5a1ab74-074c-42c4-8457-6b4aac8b9051" providerId="ADAL" clId="{791C90D7-566A-4D5C-8BDC-02BB343CA605}" dt="2023-09-18T13:14:49.748" v="88"/>
          <ac:graphicFrameMkLst>
            <pc:docMk/>
            <pc:sldMk cId="0" sldId="257"/>
            <ac:graphicFrameMk id="228" creationId="{00000000-0000-0000-0000-000000000000}"/>
          </ac:graphicFrameMkLst>
        </pc:graphicFrameChg>
        <pc:graphicFrameChg chg="ord modGraphic">
          <ac:chgData name="Sophie Joubert (FR)" userId="b5a1ab74-074c-42c4-8457-6b4aac8b9051" providerId="ADAL" clId="{791C90D7-566A-4D5C-8BDC-02BB343CA605}" dt="2023-09-18T13:14:59.695" v="90"/>
          <ac:graphicFrameMkLst>
            <pc:docMk/>
            <pc:sldMk cId="0" sldId="257"/>
            <ac:graphicFrameMk id="232" creationId="{00000000-0000-0000-0000-000000000000}"/>
          </ac:graphicFrameMkLst>
        </pc:graphicFrameChg>
      </pc:sldChg>
    </pc:docChg>
  </pc:docChgLst>
  <pc:docChgLst>
    <pc:chgData name="Victor NOBLET (EXT)" userId="0e13074c-754a-4ac0-ae50-61b96393d097" providerId="ADAL" clId="{21BF07D7-B994-4592-9EF6-F2CFDE0978A5}"/>
    <pc:docChg chg="undo custSel modSld">
      <pc:chgData name="Victor NOBLET (EXT)" userId="0e13074c-754a-4ac0-ae50-61b96393d097" providerId="ADAL" clId="{21BF07D7-B994-4592-9EF6-F2CFDE0978A5}" dt="2024-01-16T09:19:05.348" v="5" actId="478"/>
      <pc:docMkLst>
        <pc:docMk/>
      </pc:docMkLst>
      <pc:sldChg chg="delSp mod">
        <pc:chgData name="Victor NOBLET (EXT)" userId="0e13074c-754a-4ac0-ae50-61b96393d097" providerId="ADAL" clId="{21BF07D7-B994-4592-9EF6-F2CFDE0978A5}" dt="2024-01-16T09:18:58.283" v="2" actId="478"/>
        <pc:sldMkLst>
          <pc:docMk/>
          <pc:sldMk cId="0" sldId="256"/>
        </pc:sldMkLst>
        <pc:spChg chg="del">
          <ac:chgData name="Victor NOBLET (EXT)" userId="0e13074c-754a-4ac0-ae50-61b96393d097" providerId="ADAL" clId="{21BF07D7-B994-4592-9EF6-F2CFDE0978A5}" dt="2024-01-16T09:18:58.283" v="2" actId="478"/>
          <ac:spMkLst>
            <pc:docMk/>
            <pc:sldMk cId="0" sldId="256"/>
            <ac:spMk id="58" creationId="{AE18910E-2220-4262-B6A4-376B66B09489}"/>
          </ac:spMkLst>
        </pc:spChg>
        <pc:spChg chg="del">
          <ac:chgData name="Victor NOBLET (EXT)" userId="0e13074c-754a-4ac0-ae50-61b96393d097" providerId="ADAL" clId="{21BF07D7-B994-4592-9EF6-F2CFDE0978A5}" dt="2024-01-16T09:18:46.398" v="0" actId="478"/>
          <ac:spMkLst>
            <pc:docMk/>
            <pc:sldMk cId="0" sldId="256"/>
            <ac:spMk id="219" creationId="{00000000-0000-0000-0000-000000000000}"/>
          </ac:spMkLst>
        </pc:spChg>
      </pc:sldChg>
      <pc:sldChg chg="addSp delSp mod">
        <pc:chgData name="Victor NOBLET (EXT)" userId="0e13074c-754a-4ac0-ae50-61b96393d097" providerId="ADAL" clId="{21BF07D7-B994-4592-9EF6-F2CFDE0978A5}" dt="2024-01-16T09:19:05.348" v="5" actId="478"/>
        <pc:sldMkLst>
          <pc:docMk/>
          <pc:sldMk cId="0" sldId="257"/>
        </pc:sldMkLst>
        <pc:spChg chg="del">
          <ac:chgData name="Victor NOBLET (EXT)" userId="0e13074c-754a-4ac0-ae50-61b96393d097" providerId="ADAL" clId="{21BF07D7-B994-4592-9EF6-F2CFDE0978A5}" dt="2024-01-16T09:19:05.348" v="5" actId="478"/>
          <ac:spMkLst>
            <pc:docMk/>
            <pc:sldMk cId="0" sldId="257"/>
            <ac:spMk id="15" creationId="{AE18910E-2220-4262-B6A4-376B66B09489}"/>
          </ac:spMkLst>
        </pc:spChg>
        <pc:spChg chg="add del">
          <ac:chgData name="Victor NOBLET (EXT)" userId="0e13074c-754a-4ac0-ae50-61b96393d097" providerId="ADAL" clId="{21BF07D7-B994-4592-9EF6-F2CFDE0978A5}" dt="2024-01-16T09:19:02.601" v="4" actId="478"/>
          <ac:spMkLst>
            <pc:docMk/>
            <pc:sldMk cId="0" sldId="257"/>
            <ac:spMk id="226" creationId="{00000000-0000-0000-0000-000000000000}"/>
          </ac:spMkLst>
        </pc:spChg>
        <pc:spChg chg="del">
          <ac:chgData name="Victor NOBLET (EXT)" userId="0e13074c-754a-4ac0-ae50-61b96393d097" providerId="ADAL" clId="{21BF07D7-B994-4592-9EF6-F2CFDE0978A5}" dt="2024-01-16T09:18:48.575" v="1" actId="478"/>
          <ac:spMkLst>
            <pc:docMk/>
            <pc:sldMk cId="0" sldId="257"/>
            <ac:spMk id="23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5a1c9d2219_0_187: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g25a1c9d2219_0_18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 name="Google Shape;162;g25a1c9d2219_0_18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25a1c9d2219_0_479: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g25a1c9d2219_0_4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g25a1c9d2219_0_4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6"/>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6"/>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1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5"/>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5" name="Google Shape;75;p1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16"/>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6"/>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1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90"/>
        <p:cNvGrpSpPr/>
        <p:nvPr/>
      </p:nvGrpSpPr>
      <p:grpSpPr>
        <a:xfrm>
          <a:off x="0" y="0"/>
          <a:ext cx="0" cy="0"/>
          <a:chOff x="0" y="0"/>
          <a:chExt cx="0" cy="0"/>
        </a:xfrm>
      </p:grpSpPr>
      <p:sp>
        <p:nvSpPr>
          <p:cNvPr id="91" name="Google Shape;91;g25a1c9d2219_0_538"/>
          <p:cNvSpPr txBox="1">
            <a:spLocks noGrp="1"/>
          </p:cNvSpPr>
          <p:nvPr>
            <p:ph type="ctrTitle"/>
          </p:nvPr>
        </p:nvSpPr>
        <p:spPr>
          <a:xfrm>
            <a:off x="514350" y="1621191"/>
            <a:ext cx="5829300" cy="34488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g25a1c9d2219_0_538"/>
          <p:cNvSpPr txBox="1">
            <a:spLocks noGrp="1"/>
          </p:cNvSpPr>
          <p:nvPr>
            <p:ph type="subTitle" idx="1"/>
          </p:nvPr>
        </p:nvSpPr>
        <p:spPr>
          <a:xfrm>
            <a:off x="857250" y="5202944"/>
            <a:ext cx="5143500" cy="23916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93" name="Google Shape;93;g25a1c9d2219_0_538"/>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g25a1c9d2219_0_538"/>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g25a1c9d2219_0_538"/>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96"/>
        <p:cNvGrpSpPr/>
        <p:nvPr/>
      </p:nvGrpSpPr>
      <p:grpSpPr>
        <a:xfrm>
          <a:off x="0" y="0"/>
          <a:ext cx="0" cy="0"/>
          <a:chOff x="0" y="0"/>
          <a:chExt cx="0" cy="0"/>
        </a:xfrm>
      </p:grpSpPr>
      <p:sp>
        <p:nvSpPr>
          <p:cNvPr id="97" name="Google Shape;97;g25a1c9d2219_0_544"/>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g25a1c9d2219_0_544"/>
          <p:cNvSpPr txBox="1">
            <a:spLocks noGrp="1"/>
          </p:cNvSpPr>
          <p:nvPr>
            <p:ph type="body" idx="1"/>
          </p:nvPr>
        </p:nvSpPr>
        <p:spPr>
          <a:xfrm>
            <a:off x="471488" y="2637014"/>
            <a:ext cx="5915100" cy="6285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9" name="Google Shape;99;g25a1c9d2219_0_544"/>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g25a1c9d2219_0_544"/>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g25a1c9d2219_0_544"/>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102"/>
        <p:cNvGrpSpPr/>
        <p:nvPr/>
      </p:nvGrpSpPr>
      <p:grpSpPr>
        <a:xfrm>
          <a:off x="0" y="0"/>
          <a:ext cx="0" cy="0"/>
          <a:chOff x="0" y="0"/>
          <a:chExt cx="0" cy="0"/>
        </a:xfrm>
      </p:grpSpPr>
      <p:sp>
        <p:nvSpPr>
          <p:cNvPr id="103" name="Google Shape;103;g25a1c9d2219_0_550"/>
          <p:cNvSpPr txBox="1">
            <a:spLocks noGrp="1"/>
          </p:cNvSpPr>
          <p:nvPr>
            <p:ph type="title"/>
          </p:nvPr>
        </p:nvSpPr>
        <p:spPr>
          <a:xfrm>
            <a:off x="467916" y="2469624"/>
            <a:ext cx="5915100" cy="4120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g25a1c9d2219_0_550"/>
          <p:cNvSpPr txBox="1">
            <a:spLocks noGrp="1"/>
          </p:cNvSpPr>
          <p:nvPr>
            <p:ph type="body" idx="1"/>
          </p:nvPr>
        </p:nvSpPr>
        <p:spPr>
          <a:xfrm>
            <a:off x="467916" y="6629226"/>
            <a:ext cx="5915100" cy="2166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105" name="Google Shape;105;g25a1c9d2219_0_550"/>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g25a1c9d2219_0_550"/>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g25a1c9d2219_0_550"/>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108"/>
        <p:cNvGrpSpPr/>
        <p:nvPr/>
      </p:nvGrpSpPr>
      <p:grpSpPr>
        <a:xfrm>
          <a:off x="0" y="0"/>
          <a:ext cx="0" cy="0"/>
          <a:chOff x="0" y="0"/>
          <a:chExt cx="0" cy="0"/>
        </a:xfrm>
      </p:grpSpPr>
      <p:sp>
        <p:nvSpPr>
          <p:cNvPr id="109" name="Google Shape;109;g25a1c9d2219_0_556"/>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g25a1c9d2219_0_556"/>
          <p:cNvSpPr txBox="1">
            <a:spLocks noGrp="1"/>
          </p:cNvSpPr>
          <p:nvPr>
            <p:ph type="body" idx="1"/>
          </p:nvPr>
        </p:nvSpPr>
        <p:spPr>
          <a:xfrm>
            <a:off x="471488" y="2637014"/>
            <a:ext cx="2914800" cy="6285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1" name="Google Shape;111;g25a1c9d2219_0_556"/>
          <p:cNvSpPr txBox="1">
            <a:spLocks noGrp="1"/>
          </p:cNvSpPr>
          <p:nvPr>
            <p:ph type="body" idx="2"/>
          </p:nvPr>
        </p:nvSpPr>
        <p:spPr>
          <a:xfrm>
            <a:off x="3471863" y="2637014"/>
            <a:ext cx="2914800" cy="6285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2" name="Google Shape;112;g25a1c9d2219_0_556"/>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g25a1c9d2219_0_556"/>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g25a1c9d2219_0_556"/>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115"/>
        <p:cNvGrpSpPr/>
        <p:nvPr/>
      </p:nvGrpSpPr>
      <p:grpSpPr>
        <a:xfrm>
          <a:off x="0" y="0"/>
          <a:ext cx="0" cy="0"/>
          <a:chOff x="0" y="0"/>
          <a:chExt cx="0" cy="0"/>
        </a:xfrm>
      </p:grpSpPr>
      <p:sp>
        <p:nvSpPr>
          <p:cNvPr id="116" name="Google Shape;116;g25a1c9d2219_0_563"/>
          <p:cNvSpPr txBox="1">
            <a:spLocks noGrp="1"/>
          </p:cNvSpPr>
          <p:nvPr>
            <p:ph type="title"/>
          </p:nvPr>
        </p:nvSpPr>
        <p:spPr>
          <a:xfrm>
            <a:off x="472381" y="527405"/>
            <a:ext cx="5915100" cy="19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g25a1c9d2219_0_563"/>
          <p:cNvSpPr txBox="1">
            <a:spLocks noGrp="1"/>
          </p:cNvSpPr>
          <p:nvPr>
            <p:ph type="body" idx="1"/>
          </p:nvPr>
        </p:nvSpPr>
        <p:spPr>
          <a:xfrm>
            <a:off x="472381" y="2428347"/>
            <a:ext cx="2901300" cy="11901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118" name="Google Shape;118;g25a1c9d2219_0_563"/>
          <p:cNvSpPr txBox="1">
            <a:spLocks noGrp="1"/>
          </p:cNvSpPr>
          <p:nvPr>
            <p:ph type="body" idx="2"/>
          </p:nvPr>
        </p:nvSpPr>
        <p:spPr>
          <a:xfrm>
            <a:off x="472381" y="3618442"/>
            <a:ext cx="2901300" cy="5322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9" name="Google Shape;119;g25a1c9d2219_0_563"/>
          <p:cNvSpPr txBox="1">
            <a:spLocks noGrp="1"/>
          </p:cNvSpPr>
          <p:nvPr>
            <p:ph type="body" idx="3"/>
          </p:nvPr>
        </p:nvSpPr>
        <p:spPr>
          <a:xfrm>
            <a:off x="3471863" y="2428347"/>
            <a:ext cx="2915400" cy="11901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120" name="Google Shape;120;g25a1c9d2219_0_563"/>
          <p:cNvSpPr txBox="1">
            <a:spLocks noGrp="1"/>
          </p:cNvSpPr>
          <p:nvPr>
            <p:ph type="body" idx="4"/>
          </p:nvPr>
        </p:nvSpPr>
        <p:spPr>
          <a:xfrm>
            <a:off x="3471863" y="3618442"/>
            <a:ext cx="2915400" cy="5322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21" name="Google Shape;121;g25a1c9d2219_0_563"/>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g25a1c9d2219_0_563"/>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g25a1c9d2219_0_563"/>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124"/>
        <p:cNvGrpSpPr/>
        <p:nvPr/>
      </p:nvGrpSpPr>
      <p:grpSpPr>
        <a:xfrm>
          <a:off x="0" y="0"/>
          <a:ext cx="0" cy="0"/>
          <a:chOff x="0" y="0"/>
          <a:chExt cx="0" cy="0"/>
        </a:xfrm>
      </p:grpSpPr>
      <p:sp>
        <p:nvSpPr>
          <p:cNvPr id="125" name="Google Shape;125;g25a1c9d2219_0_572"/>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g25a1c9d2219_0_572"/>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g25a1c9d2219_0_572"/>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g25a1c9d2219_0_572"/>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129"/>
        <p:cNvGrpSpPr/>
        <p:nvPr/>
      </p:nvGrpSpPr>
      <p:grpSpPr>
        <a:xfrm>
          <a:off x="0" y="0"/>
          <a:ext cx="0" cy="0"/>
          <a:chOff x="0" y="0"/>
          <a:chExt cx="0" cy="0"/>
        </a:xfrm>
      </p:grpSpPr>
      <p:sp>
        <p:nvSpPr>
          <p:cNvPr id="130" name="Google Shape;130;g25a1c9d2219_0_577"/>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g25a1c9d2219_0_577"/>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g25a1c9d2219_0_577"/>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133"/>
        <p:cNvGrpSpPr/>
        <p:nvPr/>
      </p:nvGrpSpPr>
      <p:grpSpPr>
        <a:xfrm>
          <a:off x="0" y="0"/>
          <a:ext cx="0" cy="0"/>
          <a:chOff x="0" y="0"/>
          <a:chExt cx="0" cy="0"/>
        </a:xfrm>
      </p:grpSpPr>
      <p:sp>
        <p:nvSpPr>
          <p:cNvPr id="134" name="Google Shape;134;g25a1c9d2219_0_581"/>
          <p:cNvSpPr txBox="1">
            <a:spLocks noGrp="1"/>
          </p:cNvSpPr>
          <p:nvPr>
            <p:ph type="title"/>
          </p:nvPr>
        </p:nvSpPr>
        <p:spPr>
          <a:xfrm>
            <a:off x="472381" y="660400"/>
            <a:ext cx="2211900" cy="2311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g25a1c9d2219_0_581"/>
          <p:cNvSpPr txBox="1">
            <a:spLocks noGrp="1"/>
          </p:cNvSpPr>
          <p:nvPr>
            <p:ph type="body" idx="1"/>
          </p:nvPr>
        </p:nvSpPr>
        <p:spPr>
          <a:xfrm>
            <a:off x="2915543" y="1426283"/>
            <a:ext cx="3471900" cy="7039800"/>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136" name="Google Shape;136;g25a1c9d2219_0_581"/>
          <p:cNvSpPr txBox="1">
            <a:spLocks noGrp="1"/>
          </p:cNvSpPr>
          <p:nvPr>
            <p:ph type="body" idx="2"/>
          </p:nvPr>
        </p:nvSpPr>
        <p:spPr>
          <a:xfrm>
            <a:off x="472381" y="2971800"/>
            <a:ext cx="2211900" cy="550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137" name="Google Shape;137;g25a1c9d2219_0_581"/>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g25a1c9d2219_0_581"/>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g25a1c9d2219_0_581"/>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7"/>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7"/>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4" name="Google Shape;24;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140"/>
        <p:cNvGrpSpPr/>
        <p:nvPr/>
      </p:nvGrpSpPr>
      <p:grpSpPr>
        <a:xfrm>
          <a:off x="0" y="0"/>
          <a:ext cx="0" cy="0"/>
          <a:chOff x="0" y="0"/>
          <a:chExt cx="0" cy="0"/>
        </a:xfrm>
      </p:grpSpPr>
      <p:sp>
        <p:nvSpPr>
          <p:cNvPr id="141" name="Google Shape;141;g25a1c9d2219_0_588"/>
          <p:cNvSpPr txBox="1">
            <a:spLocks noGrp="1"/>
          </p:cNvSpPr>
          <p:nvPr>
            <p:ph type="title"/>
          </p:nvPr>
        </p:nvSpPr>
        <p:spPr>
          <a:xfrm>
            <a:off x="472381" y="660400"/>
            <a:ext cx="2211900" cy="2311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g25a1c9d2219_0_588"/>
          <p:cNvSpPr>
            <a:spLocks noGrp="1"/>
          </p:cNvSpPr>
          <p:nvPr>
            <p:ph type="pic" idx="2"/>
          </p:nvPr>
        </p:nvSpPr>
        <p:spPr>
          <a:xfrm>
            <a:off x="2915543" y="1426283"/>
            <a:ext cx="3471900" cy="7039800"/>
          </a:xfrm>
          <a:prstGeom prst="rect">
            <a:avLst/>
          </a:prstGeom>
          <a:noFill/>
          <a:ln>
            <a:noFill/>
          </a:ln>
        </p:spPr>
      </p:sp>
      <p:sp>
        <p:nvSpPr>
          <p:cNvPr id="143" name="Google Shape;143;g25a1c9d2219_0_588"/>
          <p:cNvSpPr txBox="1">
            <a:spLocks noGrp="1"/>
          </p:cNvSpPr>
          <p:nvPr>
            <p:ph type="body" idx="1"/>
          </p:nvPr>
        </p:nvSpPr>
        <p:spPr>
          <a:xfrm>
            <a:off x="472381" y="2971800"/>
            <a:ext cx="2211900" cy="550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144" name="Google Shape;144;g25a1c9d2219_0_588"/>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g25a1c9d2219_0_588"/>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g25a1c9d2219_0_588"/>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147"/>
        <p:cNvGrpSpPr/>
        <p:nvPr/>
      </p:nvGrpSpPr>
      <p:grpSpPr>
        <a:xfrm>
          <a:off x="0" y="0"/>
          <a:ext cx="0" cy="0"/>
          <a:chOff x="0" y="0"/>
          <a:chExt cx="0" cy="0"/>
        </a:xfrm>
      </p:grpSpPr>
      <p:sp>
        <p:nvSpPr>
          <p:cNvPr id="148" name="Google Shape;148;g25a1c9d2219_0_595"/>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g25a1c9d2219_0_595"/>
          <p:cNvSpPr txBox="1">
            <a:spLocks noGrp="1"/>
          </p:cNvSpPr>
          <p:nvPr>
            <p:ph type="body" idx="1"/>
          </p:nvPr>
        </p:nvSpPr>
        <p:spPr>
          <a:xfrm rot="5400000">
            <a:off x="286313" y="2822114"/>
            <a:ext cx="6285300" cy="5915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50" name="Google Shape;150;g25a1c9d2219_0_595"/>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g25a1c9d2219_0_595"/>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g25a1c9d2219_0_595"/>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153"/>
        <p:cNvGrpSpPr/>
        <p:nvPr/>
      </p:nvGrpSpPr>
      <p:grpSpPr>
        <a:xfrm>
          <a:off x="0" y="0"/>
          <a:ext cx="0" cy="0"/>
          <a:chOff x="0" y="0"/>
          <a:chExt cx="0" cy="0"/>
        </a:xfrm>
      </p:grpSpPr>
      <p:sp>
        <p:nvSpPr>
          <p:cNvPr id="154" name="Google Shape;154;g25a1c9d2219_0_601"/>
          <p:cNvSpPr txBox="1">
            <a:spLocks noGrp="1"/>
          </p:cNvSpPr>
          <p:nvPr>
            <p:ph type="title"/>
          </p:nvPr>
        </p:nvSpPr>
        <p:spPr>
          <a:xfrm rot="5400000">
            <a:off x="1449713" y="3985503"/>
            <a:ext cx="8394900" cy="1478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g25a1c9d2219_0_601"/>
          <p:cNvSpPr txBox="1">
            <a:spLocks noGrp="1"/>
          </p:cNvSpPr>
          <p:nvPr>
            <p:ph type="body" idx="1"/>
          </p:nvPr>
        </p:nvSpPr>
        <p:spPr>
          <a:xfrm rot="5400000">
            <a:off x="-1550718" y="2549553"/>
            <a:ext cx="8394900" cy="4350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56" name="Google Shape;156;g25a1c9d2219_0_601"/>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g25a1c9d2219_0_601"/>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g25a1c9d2219_0_601"/>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8"/>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0" name="Google Shape;30;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9"/>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 name="Google Shape;36;p9"/>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0"/>
        <p:cNvGrpSpPr/>
        <p:nvPr/>
      </p:nvGrpSpPr>
      <p:grpSpPr>
        <a:xfrm>
          <a:off x="0" y="0"/>
          <a:ext cx="0" cy="0"/>
          <a:chOff x="0" y="0"/>
          <a:chExt cx="0" cy="0"/>
        </a:xfrm>
      </p:grpSpPr>
      <p:sp>
        <p:nvSpPr>
          <p:cNvPr id="41" name="Google Shape;41;p10"/>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0"/>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3" name="Google Shape;43;p10"/>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10"/>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5" name="Google Shape;45;p10"/>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 name="Google Shape;46;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9"/>
        <p:cNvGrpSpPr/>
        <p:nvPr/>
      </p:nvGrpSpPr>
      <p:grpSpPr>
        <a:xfrm>
          <a:off x="0" y="0"/>
          <a:ext cx="0" cy="0"/>
          <a:chOff x="0" y="0"/>
          <a:chExt cx="0" cy="0"/>
        </a:xfrm>
      </p:grpSpPr>
      <p:sp>
        <p:nvSpPr>
          <p:cNvPr id="50" name="Google Shape;50;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54"/>
        <p:cNvGrpSpPr/>
        <p:nvPr/>
      </p:nvGrpSpPr>
      <p:grpSpPr>
        <a:xfrm>
          <a:off x="0" y="0"/>
          <a:ext cx="0" cy="0"/>
          <a:chOff x="0" y="0"/>
          <a:chExt cx="0" cy="0"/>
        </a:xfrm>
      </p:grpSpPr>
      <p:sp>
        <p:nvSpPr>
          <p:cNvPr id="55" name="Google Shape;55;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3"/>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1" name="Google Shape;61;p13"/>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2" name="Google Shape;62;p1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4"/>
          <p:cNvSpPr>
            <a:spLocks noGrp="1"/>
          </p:cNvSpPr>
          <p:nvPr>
            <p:ph type="pic" idx="2"/>
          </p:nvPr>
        </p:nvSpPr>
        <p:spPr>
          <a:xfrm>
            <a:off x="2915543" y="1426283"/>
            <a:ext cx="3471863" cy="7039681"/>
          </a:xfrm>
          <a:prstGeom prst="rect">
            <a:avLst/>
          </a:prstGeom>
          <a:noFill/>
          <a:ln>
            <a:noFill/>
          </a:ln>
        </p:spPr>
      </p:sp>
      <p:sp>
        <p:nvSpPr>
          <p:cNvPr id="68" name="Google Shape;68;p14"/>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9" name="Google Shape;69;p1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g25a1c9d2219_0_532"/>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g25a1c9d2219_0_532"/>
          <p:cNvSpPr txBox="1">
            <a:spLocks noGrp="1"/>
          </p:cNvSpPr>
          <p:nvPr>
            <p:ph type="body" idx="1"/>
          </p:nvPr>
        </p:nvSpPr>
        <p:spPr>
          <a:xfrm>
            <a:off x="471488" y="2637014"/>
            <a:ext cx="5915100" cy="6285300"/>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87" name="Google Shape;87;g25a1c9d2219_0_532"/>
          <p:cNvSpPr txBox="1">
            <a:spLocks noGrp="1"/>
          </p:cNvSpPr>
          <p:nvPr>
            <p:ph type="dt" idx="10"/>
          </p:nvPr>
        </p:nvSpPr>
        <p:spPr>
          <a:xfrm>
            <a:off x="471488" y="9181397"/>
            <a:ext cx="1543200" cy="5274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g25a1c9d2219_0_532"/>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g25a1c9d2219_0_532"/>
          <p:cNvSpPr txBox="1">
            <a:spLocks noGrp="1"/>
          </p:cNvSpPr>
          <p:nvPr>
            <p:ph type="sldNum" idx="12"/>
          </p:nvPr>
        </p:nvSpPr>
        <p:spPr>
          <a:xfrm>
            <a:off x="4843463" y="9181397"/>
            <a:ext cx="1543200" cy="5274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25a1c9d2219_0_187"/>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highlight>
                <a:srgbClr val="FCE6F0"/>
              </a:highlight>
              <a:latin typeface="Calibri"/>
              <a:ea typeface="Calibri"/>
              <a:cs typeface="Calibri"/>
              <a:sym typeface="Calibri"/>
            </a:endParaRPr>
          </a:p>
        </p:txBody>
      </p:sp>
      <p:sp>
        <p:nvSpPr>
          <p:cNvPr id="165" name="Google Shape;165;g25a1c9d2219_0_187"/>
          <p:cNvSpPr/>
          <p:nvPr/>
        </p:nvSpPr>
        <p:spPr>
          <a:xfrm>
            <a:off x="251847" y="241515"/>
            <a:ext cx="6354300" cy="9423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chemeClr val="lt1"/>
                </a:solidFill>
                <a:latin typeface="Calibri"/>
                <a:ea typeface="Calibri"/>
                <a:cs typeface="Calibri"/>
                <a:sym typeface="Calibri"/>
              </a:rPr>
              <a:t>ap</a:t>
            </a:r>
            <a:endParaRPr sz="1800" b="0" i="0" u="none" strike="noStrike" cap="none">
              <a:solidFill>
                <a:schemeClr val="lt1"/>
              </a:solidFill>
              <a:latin typeface="Calibri"/>
              <a:ea typeface="Calibri"/>
              <a:cs typeface="Calibri"/>
              <a:sym typeface="Calibri"/>
            </a:endParaRPr>
          </a:p>
        </p:txBody>
      </p:sp>
      <p:sp>
        <p:nvSpPr>
          <p:cNvPr id="166" name="Google Shape;166;g25a1c9d2219_0_187"/>
          <p:cNvSpPr/>
          <p:nvPr/>
        </p:nvSpPr>
        <p:spPr>
          <a:xfrm rot="-5400000" flipH="1">
            <a:off x="5873950" y="514125"/>
            <a:ext cx="13515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400" b="1" i="0" u="none" strike="noStrike" cap="none">
                <a:solidFill>
                  <a:srgbClr val="E94C96"/>
                </a:solidFill>
                <a:latin typeface="Arial"/>
                <a:ea typeface="Arial"/>
                <a:cs typeface="Arial"/>
                <a:sym typeface="Arial"/>
              </a:rPr>
              <a:t>RECTO</a:t>
            </a:r>
            <a:endParaRPr sz="1400" b="1" i="0" u="none" strike="noStrike" cap="none">
              <a:solidFill>
                <a:srgbClr val="E94C96"/>
              </a:solidFill>
              <a:latin typeface="Arial"/>
              <a:ea typeface="Arial"/>
              <a:cs typeface="Arial"/>
              <a:sym typeface="Arial"/>
            </a:endParaRPr>
          </a:p>
        </p:txBody>
      </p:sp>
      <p:sp>
        <p:nvSpPr>
          <p:cNvPr id="167" name="Google Shape;167;g25a1c9d2219_0_187"/>
          <p:cNvSpPr txBox="1"/>
          <p:nvPr/>
        </p:nvSpPr>
        <p:spPr>
          <a:xfrm>
            <a:off x="2069450" y="302850"/>
            <a:ext cx="40455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i="0" u="none" strike="noStrike" cap="none">
                <a:solidFill>
                  <a:srgbClr val="006AB2"/>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Maintien en conditions opérationnelles</a:t>
            </a:r>
            <a:r>
              <a:rPr lang="fr-FR" sz="2000" b="1" i="0" u="none" strike="noStrike" cap="none">
                <a:solidFill>
                  <a:srgbClr val="006AB2"/>
                </a:solidFill>
                <a:latin typeface="Calibri"/>
                <a:ea typeface="Calibri"/>
                <a:cs typeface="Calibri"/>
                <a:sym typeface="Calibri"/>
              </a:rPr>
              <a:t> </a:t>
            </a:r>
            <a:r>
              <a:rPr lang="fr-FR" sz="2000" b="1">
                <a:solidFill>
                  <a:srgbClr val="006AB2"/>
                </a:solidFill>
                <a:latin typeface="Calibri"/>
                <a:ea typeface="Calibri"/>
                <a:cs typeface="Calibri"/>
                <a:sym typeface="Calibri"/>
              </a:rPr>
              <a:t>(MCO)</a:t>
            </a:r>
            <a:r>
              <a:rPr lang="fr-FR" sz="2000" b="1" i="0" u="none" strike="noStrike" cap="none">
                <a:solidFill>
                  <a:srgbClr val="006AB2"/>
                </a:solidFill>
                <a:latin typeface="Calibri"/>
                <a:ea typeface="Calibri"/>
                <a:cs typeface="Calibri"/>
                <a:sym typeface="Calibri"/>
              </a:rPr>
              <a:t> du SMCA</a:t>
            </a:r>
            <a:endParaRPr sz="2000" b="1" i="0" u="none" strike="noStrike" cap="none">
              <a:solidFill>
                <a:srgbClr val="006AB2"/>
              </a:solidFill>
              <a:latin typeface="Calibri"/>
              <a:ea typeface="Calibri"/>
              <a:cs typeface="Calibri"/>
              <a:sym typeface="Calibri"/>
            </a:endParaRPr>
          </a:p>
        </p:txBody>
      </p:sp>
      <p:cxnSp>
        <p:nvCxnSpPr>
          <p:cNvPr id="168" name="Google Shape;168;g25a1c9d2219_0_187"/>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170" name="Google Shape;170;g25a1c9d2219_0_187"/>
          <p:cNvSpPr txBox="1"/>
          <p:nvPr/>
        </p:nvSpPr>
        <p:spPr>
          <a:xfrm>
            <a:off x="478875" y="437825"/>
            <a:ext cx="889500" cy="832500"/>
          </a:xfrm>
          <a:prstGeom prst="rect">
            <a:avLst/>
          </a:prstGeom>
          <a:solidFill>
            <a:schemeClr val="accent5"/>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188" name="Google Shape;188;g25a1c9d2219_0_187"/>
          <p:cNvSpPr txBox="1"/>
          <p:nvPr/>
        </p:nvSpPr>
        <p:spPr>
          <a:xfrm>
            <a:off x="556650" y="3610350"/>
            <a:ext cx="1882800" cy="7251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1" i="0" u="none" strike="noStrike" cap="none" dirty="0">
                <a:solidFill>
                  <a:schemeClr val="accent2"/>
                </a:solidFill>
                <a:latin typeface="Calibri"/>
                <a:ea typeface="Calibri"/>
                <a:cs typeface="Calibri"/>
                <a:sym typeface="Calibri"/>
              </a:rPr>
              <a:t>Tests</a:t>
            </a:r>
            <a:endParaRPr sz="1200" b="1" i="0" u="none" strike="noStrike" cap="none" dirty="0">
              <a:solidFill>
                <a:schemeClr val="accent2"/>
              </a:solidFill>
              <a:latin typeface="Calibri"/>
              <a:ea typeface="Calibri"/>
              <a:cs typeface="Calibri"/>
              <a:sym typeface="Calibri"/>
            </a:endParaRPr>
          </a:p>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rgbClr val="000000"/>
                </a:solidFill>
                <a:latin typeface="Calibri"/>
                <a:ea typeface="Calibri"/>
                <a:cs typeface="Calibri"/>
                <a:sym typeface="Calibri"/>
              </a:rPr>
              <a:t>Mise en situation courte et ciblée au niveau opérationnel (remontée d’alerte ; premiers réflexes en cas de cyberattaque ; …)</a:t>
            </a:r>
            <a:endParaRPr sz="1200" b="0" i="0" u="none" strike="noStrike" cap="none" dirty="0">
              <a:solidFill>
                <a:srgbClr val="000000"/>
              </a:solidFill>
              <a:latin typeface="Calibri"/>
              <a:ea typeface="Calibri"/>
              <a:cs typeface="Calibri"/>
              <a:sym typeface="Calibri"/>
            </a:endParaRPr>
          </a:p>
        </p:txBody>
      </p:sp>
      <p:grpSp>
        <p:nvGrpSpPr>
          <p:cNvPr id="191" name="Google Shape;191;g25a1c9d2219_0_187"/>
          <p:cNvGrpSpPr/>
          <p:nvPr/>
        </p:nvGrpSpPr>
        <p:grpSpPr>
          <a:xfrm>
            <a:off x="5454057" y="8697991"/>
            <a:ext cx="926884" cy="926831"/>
            <a:chOff x="6874648" y="1309710"/>
            <a:chExt cx="1777002" cy="1776900"/>
          </a:xfrm>
        </p:grpSpPr>
        <p:sp>
          <p:nvSpPr>
            <p:cNvPr id="192" name="Google Shape;192;g25a1c9d2219_0_187"/>
            <p:cNvSpPr/>
            <p:nvPr/>
          </p:nvSpPr>
          <p:spPr>
            <a:xfrm>
              <a:off x="6874750" y="1309710"/>
              <a:ext cx="1776900" cy="1776900"/>
            </a:xfrm>
            <a:prstGeom prst="donut">
              <a:avLst>
                <a:gd name="adj" fmla="val 17680"/>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g25a1c9d2219_0_187"/>
            <p:cNvSpPr/>
            <p:nvPr/>
          </p:nvSpPr>
          <p:spPr>
            <a:xfrm rot="5400000">
              <a:off x="6874648" y="1309710"/>
              <a:ext cx="1776900" cy="1776900"/>
            </a:xfrm>
            <a:prstGeom prst="blockArc">
              <a:avLst>
                <a:gd name="adj1" fmla="val 5418848"/>
                <a:gd name="adj2" fmla="val 10784843"/>
                <a:gd name="adj3" fmla="val 16534"/>
              </a:avLst>
            </a:prstGeom>
            <a:solidFill>
              <a:srgbClr val="006A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4" name="Google Shape;194;g25a1c9d2219_0_187"/>
          <p:cNvGrpSpPr/>
          <p:nvPr/>
        </p:nvGrpSpPr>
        <p:grpSpPr>
          <a:xfrm>
            <a:off x="5422342" y="7438498"/>
            <a:ext cx="926884" cy="926831"/>
            <a:chOff x="4750448" y="1309710"/>
            <a:chExt cx="1777002" cy="1776900"/>
          </a:xfrm>
        </p:grpSpPr>
        <p:sp>
          <p:nvSpPr>
            <p:cNvPr id="195" name="Google Shape;195;g25a1c9d2219_0_187"/>
            <p:cNvSpPr/>
            <p:nvPr/>
          </p:nvSpPr>
          <p:spPr>
            <a:xfrm>
              <a:off x="4750550" y="1309710"/>
              <a:ext cx="1776900" cy="1776900"/>
            </a:xfrm>
            <a:prstGeom prst="donut">
              <a:avLst>
                <a:gd name="adj" fmla="val 17680"/>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g25a1c9d2219_0_187"/>
            <p:cNvSpPr/>
            <p:nvPr/>
          </p:nvSpPr>
          <p:spPr>
            <a:xfrm rot="5400000">
              <a:off x="4750448" y="1309710"/>
              <a:ext cx="1776900" cy="1776900"/>
            </a:xfrm>
            <a:prstGeom prst="blockArc">
              <a:avLst>
                <a:gd name="adj1" fmla="val 16367990"/>
                <a:gd name="adj2" fmla="val 21589112"/>
                <a:gd name="adj3" fmla="val 17415"/>
              </a:avLst>
            </a:pr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7" name="Google Shape;197;g25a1c9d2219_0_187"/>
          <p:cNvGrpSpPr/>
          <p:nvPr/>
        </p:nvGrpSpPr>
        <p:grpSpPr>
          <a:xfrm>
            <a:off x="547274" y="8708651"/>
            <a:ext cx="926884" cy="926831"/>
            <a:chOff x="2626248" y="1309710"/>
            <a:chExt cx="1777002" cy="1776900"/>
          </a:xfrm>
        </p:grpSpPr>
        <p:sp>
          <p:nvSpPr>
            <p:cNvPr id="198" name="Google Shape;198;g25a1c9d2219_0_187"/>
            <p:cNvSpPr/>
            <p:nvPr/>
          </p:nvSpPr>
          <p:spPr>
            <a:xfrm>
              <a:off x="2626350" y="1309710"/>
              <a:ext cx="1776900" cy="1776900"/>
            </a:xfrm>
            <a:prstGeom prst="donut">
              <a:avLst>
                <a:gd name="adj" fmla="val 17680"/>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g25a1c9d2219_0_187"/>
            <p:cNvSpPr/>
            <p:nvPr/>
          </p:nvSpPr>
          <p:spPr>
            <a:xfrm rot="5400000">
              <a:off x="2626248" y="1309710"/>
              <a:ext cx="1776900" cy="1776900"/>
            </a:xfrm>
            <a:prstGeom prst="blockArc">
              <a:avLst>
                <a:gd name="adj1" fmla="val 41073"/>
                <a:gd name="adj2" fmla="val 5350016"/>
                <a:gd name="adj3" fmla="val 1727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0" name="Google Shape;200;g25a1c9d2219_0_187"/>
          <p:cNvSpPr txBox="1"/>
          <p:nvPr/>
        </p:nvSpPr>
        <p:spPr>
          <a:xfrm>
            <a:off x="711850" y="9027292"/>
            <a:ext cx="598200" cy="2895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Fira Sans Extra Condensed SemiBold"/>
                <a:ea typeface="Fira Sans Extra Condensed SemiBold"/>
                <a:cs typeface="Fira Sans Extra Condensed SemiBold"/>
                <a:sym typeface="Fira Sans Extra Condensed SemiBold"/>
              </a:rPr>
              <a:t>25%</a:t>
            </a:r>
            <a:endParaRPr sz="2000" b="0" i="0" u="none" strike="noStrike" cap="none">
              <a:solidFill>
                <a:srgbClr val="000000"/>
              </a:solidFill>
              <a:latin typeface="Fira Sans Extra Condensed SemiBold"/>
              <a:ea typeface="Fira Sans Extra Condensed SemiBold"/>
              <a:cs typeface="Fira Sans Extra Condensed SemiBold"/>
              <a:sym typeface="Fira Sans Extra Condensed SemiBold"/>
            </a:endParaRPr>
          </a:p>
        </p:txBody>
      </p:sp>
      <p:sp>
        <p:nvSpPr>
          <p:cNvPr id="201" name="Google Shape;201;g25a1c9d2219_0_187"/>
          <p:cNvSpPr txBox="1"/>
          <p:nvPr/>
        </p:nvSpPr>
        <p:spPr>
          <a:xfrm>
            <a:off x="5587052" y="7757139"/>
            <a:ext cx="598200" cy="2895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Fira Sans Extra Condensed SemiBold"/>
                <a:ea typeface="Fira Sans Extra Condensed SemiBold"/>
                <a:cs typeface="Fira Sans Extra Condensed SemiBold"/>
                <a:sym typeface="Fira Sans Extra Condensed SemiBold"/>
              </a:rPr>
              <a:t>25%</a:t>
            </a:r>
            <a:endParaRPr sz="2000" b="0" i="0" u="none" strike="noStrike" cap="none">
              <a:solidFill>
                <a:srgbClr val="000000"/>
              </a:solidFill>
              <a:latin typeface="Fira Sans Extra Condensed SemiBold"/>
              <a:ea typeface="Fira Sans Extra Condensed SemiBold"/>
              <a:cs typeface="Fira Sans Extra Condensed SemiBold"/>
              <a:sym typeface="Fira Sans Extra Condensed SemiBold"/>
            </a:endParaRPr>
          </a:p>
        </p:txBody>
      </p:sp>
      <p:sp>
        <p:nvSpPr>
          <p:cNvPr id="202" name="Google Shape;202;g25a1c9d2219_0_187"/>
          <p:cNvSpPr txBox="1"/>
          <p:nvPr/>
        </p:nvSpPr>
        <p:spPr>
          <a:xfrm>
            <a:off x="5618901" y="9016632"/>
            <a:ext cx="598200" cy="2895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Fira Sans Extra Condensed SemiBold"/>
                <a:ea typeface="Fira Sans Extra Condensed SemiBold"/>
                <a:cs typeface="Fira Sans Extra Condensed SemiBold"/>
                <a:sym typeface="Fira Sans Extra Condensed SemiBold"/>
              </a:rPr>
              <a:t>25%</a:t>
            </a:r>
            <a:endParaRPr sz="2000" b="0" i="0" u="none" strike="noStrike" cap="none">
              <a:solidFill>
                <a:srgbClr val="000000"/>
              </a:solidFill>
              <a:latin typeface="Fira Sans Extra Condensed SemiBold"/>
              <a:ea typeface="Fira Sans Extra Condensed SemiBold"/>
              <a:cs typeface="Fira Sans Extra Condensed SemiBold"/>
              <a:sym typeface="Fira Sans Extra Condensed SemiBold"/>
            </a:endParaRPr>
          </a:p>
        </p:txBody>
      </p:sp>
      <p:grpSp>
        <p:nvGrpSpPr>
          <p:cNvPr id="203" name="Google Shape;203;g25a1c9d2219_0_187"/>
          <p:cNvGrpSpPr/>
          <p:nvPr/>
        </p:nvGrpSpPr>
        <p:grpSpPr>
          <a:xfrm>
            <a:off x="547361" y="7438588"/>
            <a:ext cx="926939" cy="926886"/>
            <a:chOff x="577988" y="7257178"/>
            <a:chExt cx="1243546" cy="1243475"/>
          </a:xfrm>
        </p:grpSpPr>
        <p:grpSp>
          <p:nvGrpSpPr>
            <p:cNvPr id="204" name="Google Shape;204;g25a1c9d2219_0_187"/>
            <p:cNvGrpSpPr/>
            <p:nvPr/>
          </p:nvGrpSpPr>
          <p:grpSpPr>
            <a:xfrm>
              <a:off x="577988" y="7257178"/>
              <a:ext cx="1243546" cy="1243475"/>
              <a:chOff x="502060" y="1309710"/>
              <a:chExt cx="1777002" cy="1776900"/>
            </a:xfrm>
          </p:grpSpPr>
          <p:sp>
            <p:nvSpPr>
              <p:cNvPr id="205" name="Google Shape;205;g25a1c9d2219_0_187"/>
              <p:cNvSpPr/>
              <p:nvPr/>
            </p:nvSpPr>
            <p:spPr>
              <a:xfrm>
                <a:off x="502162" y="1309710"/>
                <a:ext cx="1776900" cy="1776900"/>
              </a:xfrm>
              <a:prstGeom prst="donut">
                <a:avLst>
                  <a:gd name="adj" fmla="val 17680"/>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g25a1c9d2219_0_187"/>
              <p:cNvSpPr/>
              <p:nvPr/>
            </p:nvSpPr>
            <p:spPr>
              <a:xfrm rot="5400000">
                <a:off x="502060" y="1309710"/>
                <a:ext cx="1776900" cy="1776900"/>
              </a:xfrm>
              <a:prstGeom prst="blockArc">
                <a:avLst>
                  <a:gd name="adj1" fmla="val 10800000"/>
                  <a:gd name="adj2" fmla="val 16077851"/>
                  <a:gd name="adj3" fmla="val 13981"/>
                </a:avLst>
              </a:prstGeom>
              <a:solidFill>
                <a:srgbClr val="FCE6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7" name="Google Shape;207;g25a1c9d2219_0_187"/>
            <p:cNvSpPr txBox="1"/>
            <p:nvPr/>
          </p:nvSpPr>
          <p:spPr>
            <a:xfrm>
              <a:off x="799494" y="7684615"/>
              <a:ext cx="802500" cy="3885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Fira Sans Extra Condensed SemiBold"/>
                  <a:ea typeface="Fira Sans Extra Condensed SemiBold"/>
                  <a:cs typeface="Fira Sans Extra Condensed SemiBold"/>
                  <a:sym typeface="Fira Sans Extra Condensed SemiBold"/>
                </a:rPr>
                <a:t>25%</a:t>
              </a:r>
              <a:endParaRPr sz="2000" b="0" i="0" u="none" strike="noStrike" cap="none">
                <a:solidFill>
                  <a:srgbClr val="000000"/>
                </a:solidFill>
                <a:latin typeface="Fira Sans Extra Condensed SemiBold"/>
                <a:ea typeface="Fira Sans Extra Condensed SemiBold"/>
                <a:cs typeface="Fira Sans Extra Condensed SemiBold"/>
                <a:sym typeface="Fira Sans Extra Condensed SemiBold"/>
              </a:endParaRPr>
            </a:p>
          </p:txBody>
        </p:sp>
      </p:grpSp>
      <p:sp>
        <p:nvSpPr>
          <p:cNvPr id="208" name="Google Shape;208;g25a1c9d2219_0_187"/>
          <p:cNvSpPr/>
          <p:nvPr/>
        </p:nvSpPr>
        <p:spPr>
          <a:xfrm>
            <a:off x="1774580" y="7559600"/>
            <a:ext cx="1268400" cy="615300"/>
          </a:xfrm>
          <a:prstGeom prst="roundRect">
            <a:avLst>
              <a:gd name="adj" fmla="val 11702"/>
            </a:avLst>
          </a:prstGeom>
          <a:solidFill>
            <a:srgbClr val="FCE6F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000000"/>
                </a:solidFill>
                <a:latin typeface="Open Sans SemiBold"/>
                <a:ea typeface="Open Sans SemiBold"/>
                <a:cs typeface="Open Sans SemiBold"/>
                <a:sym typeface="Open Sans SemiBold"/>
              </a:rPr>
              <a:t>Acquérir des bonnes pratiques</a:t>
            </a:r>
            <a:endParaRPr sz="1100" b="0" i="0" u="none" strike="noStrike" cap="none">
              <a:solidFill>
                <a:srgbClr val="000000"/>
              </a:solidFill>
              <a:latin typeface="Open Sans SemiBold"/>
              <a:ea typeface="Open Sans SemiBold"/>
              <a:cs typeface="Open Sans SemiBold"/>
              <a:sym typeface="Open Sans SemiBold"/>
            </a:endParaRPr>
          </a:p>
        </p:txBody>
      </p:sp>
      <p:sp>
        <p:nvSpPr>
          <p:cNvPr id="209" name="Google Shape;209;g25a1c9d2219_0_187"/>
          <p:cNvSpPr/>
          <p:nvPr/>
        </p:nvSpPr>
        <p:spPr>
          <a:xfrm>
            <a:off x="1782078" y="8887875"/>
            <a:ext cx="1268400" cy="615300"/>
          </a:xfrm>
          <a:prstGeom prst="roundRect">
            <a:avLst>
              <a:gd name="adj" fmla="val 11702"/>
            </a:avLst>
          </a:prstGeom>
          <a:solidFill>
            <a:schemeClr val="accen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000000"/>
                </a:solidFill>
                <a:latin typeface="Open Sans SemiBold"/>
                <a:ea typeface="Open Sans SemiBold"/>
                <a:cs typeface="Open Sans SemiBold"/>
                <a:sym typeface="Open Sans SemiBold"/>
              </a:rPr>
              <a:t>Identifier les  lacunes</a:t>
            </a:r>
            <a:endParaRPr sz="1100" b="0" i="0" u="none" strike="noStrike" cap="none">
              <a:solidFill>
                <a:srgbClr val="000000"/>
              </a:solidFill>
              <a:latin typeface="Open Sans SemiBold"/>
              <a:ea typeface="Open Sans SemiBold"/>
              <a:cs typeface="Open Sans SemiBold"/>
              <a:sym typeface="Open Sans SemiBold"/>
            </a:endParaRPr>
          </a:p>
        </p:txBody>
      </p:sp>
      <p:sp>
        <p:nvSpPr>
          <p:cNvPr id="210" name="Google Shape;210;g25a1c9d2219_0_187"/>
          <p:cNvSpPr/>
          <p:nvPr/>
        </p:nvSpPr>
        <p:spPr>
          <a:xfrm>
            <a:off x="3822601" y="7592113"/>
            <a:ext cx="1268400" cy="615300"/>
          </a:xfrm>
          <a:prstGeom prst="roundRect">
            <a:avLst>
              <a:gd name="adj" fmla="val 11702"/>
            </a:avLst>
          </a:pr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000000"/>
                </a:solidFill>
                <a:latin typeface="Open Sans SemiBold"/>
                <a:ea typeface="Open Sans SemiBold"/>
                <a:cs typeface="Open Sans SemiBold"/>
                <a:sym typeface="Open Sans SemiBold"/>
              </a:rPr>
              <a:t>Cibler les efforts</a:t>
            </a:r>
            <a:endParaRPr sz="1100" b="0" i="0" u="none" strike="noStrike" cap="none">
              <a:solidFill>
                <a:srgbClr val="000000"/>
              </a:solidFill>
              <a:latin typeface="Open Sans SemiBold"/>
              <a:ea typeface="Open Sans SemiBold"/>
              <a:cs typeface="Open Sans SemiBold"/>
              <a:sym typeface="Open Sans SemiBold"/>
            </a:endParaRPr>
          </a:p>
        </p:txBody>
      </p:sp>
      <p:sp>
        <p:nvSpPr>
          <p:cNvPr id="211" name="Google Shape;211;g25a1c9d2219_0_187"/>
          <p:cNvSpPr/>
          <p:nvPr/>
        </p:nvSpPr>
        <p:spPr>
          <a:xfrm>
            <a:off x="3877361" y="8887875"/>
            <a:ext cx="1268400" cy="615300"/>
          </a:xfrm>
          <a:prstGeom prst="roundRect">
            <a:avLst>
              <a:gd name="adj" fmla="val 11702"/>
            </a:avLst>
          </a:prstGeom>
          <a:solidFill>
            <a:srgbClr val="006AB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000000"/>
                </a:solidFill>
                <a:latin typeface="Open Sans SemiBold"/>
                <a:ea typeface="Open Sans SemiBold"/>
                <a:cs typeface="Open Sans SemiBold"/>
                <a:sym typeface="Open Sans SemiBold"/>
              </a:rPr>
              <a:t>Mettre en oeuvre le plan d’actions</a:t>
            </a:r>
            <a:endParaRPr sz="1100" b="0" i="0" u="none" strike="noStrike" cap="none">
              <a:solidFill>
                <a:srgbClr val="000000"/>
              </a:solidFill>
              <a:latin typeface="Open Sans SemiBold"/>
              <a:ea typeface="Open Sans SemiBold"/>
              <a:cs typeface="Open Sans SemiBold"/>
              <a:sym typeface="Open Sans SemiBold"/>
            </a:endParaRPr>
          </a:p>
        </p:txBody>
      </p:sp>
      <p:cxnSp>
        <p:nvCxnSpPr>
          <p:cNvPr id="212" name="Google Shape;212;g25a1c9d2219_0_187"/>
          <p:cNvCxnSpPr/>
          <p:nvPr/>
        </p:nvCxnSpPr>
        <p:spPr>
          <a:xfrm>
            <a:off x="1502693" y="7899775"/>
            <a:ext cx="217200" cy="0"/>
          </a:xfrm>
          <a:prstGeom prst="straightConnector1">
            <a:avLst/>
          </a:prstGeom>
          <a:noFill/>
          <a:ln w="19050" cap="flat" cmpd="sng">
            <a:solidFill>
              <a:srgbClr val="000000"/>
            </a:solidFill>
            <a:prstDash val="dash"/>
            <a:round/>
            <a:headEnd type="none" w="sm" len="sm"/>
            <a:tailEnd type="none" w="sm" len="sm"/>
          </a:ln>
        </p:spPr>
      </p:cxnSp>
      <p:cxnSp>
        <p:nvCxnSpPr>
          <p:cNvPr id="213" name="Google Shape;213;g25a1c9d2219_0_187"/>
          <p:cNvCxnSpPr/>
          <p:nvPr/>
        </p:nvCxnSpPr>
        <p:spPr>
          <a:xfrm>
            <a:off x="1502705" y="9195525"/>
            <a:ext cx="217200" cy="0"/>
          </a:xfrm>
          <a:prstGeom prst="straightConnector1">
            <a:avLst/>
          </a:prstGeom>
          <a:noFill/>
          <a:ln w="19050" cap="flat" cmpd="sng">
            <a:solidFill>
              <a:srgbClr val="000000"/>
            </a:solidFill>
            <a:prstDash val="dash"/>
            <a:round/>
            <a:headEnd type="none" w="sm" len="sm"/>
            <a:tailEnd type="none" w="sm" len="sm"/>
          </a:ln>
        </p:spPr>
      </p:cxnSp>
      <p:cxnSp>
        <p:nvCxnSpPr>
          <p:cNvPr id="214" name="Google Shape;214;g25a1c9d2219_0_187"/>
          <p:cNvCxnSpPr/>
          <p:nvPr/>
        </p:nvCxnSpPr>
        <p:spPr>
          <a:xfrm>
            <a:off x="5174943" y="7878875"/>
            <a:ext cx="217200" cy="0"/>
          </a:xfrm>
          <a:prstGeom prst="straightConnector1">
            <a:avLst/>
          </a:prstGeom>
          <a:noFill/>
          <a:ln w="19050" cap="flat" cmpd="sng">
            <a:solidFill>
              <a:srgbClr val="000000"/>
            </a:solidFill>
            <a:prstDash val="dash"/>
            <a:round/>
            <a:headEnd type="none" w="sm" len="sm"/>
            <a:tailEnd type="none" w="sm" len="sm"/>
          </a:ln>
        </p:spPr>
      </p:cxnSp>
      <p:cxnSp>
        <p:nvCxnSpPr>
          <p:cNvPr id="215" name="Google Shape;215;g25a1c9d2219_0_187"/>
          <p:cNvCxnSpPr/>
          <p:nvPr/>
        </p:nvCxnSpPr>
        <p:spPr>
          <a:xfrm>
            <a:off x="5229693" y="9195525"/>
            <a:ext cx="217200" cy="0"/>
          </a:xfrm>
          <a:prstGeom prst="straightConnector1">
            <a:avLst/>
          </a:prstGeom>
          <a:noFill/>
          <a:ln w="19050" cap="flat" cmpd="sng">
            <a:solidFill>
              <a:srgbClr val="000000"/>
            </a:solidFill>
            <a:prstDash val="dash"/>
            <a:round/>
            <a:headEnd type="none" w="sm" len="sm"/>
            <a:tailEnd type="none" w="sm" len="sm"/>
          </a:ln>
        </p:spPr>
      </p:cxnSp>
      <p:sp>
        <p:nvSpPr>
          <p:cNvPr id="218" name="Google Shape;218;g25a1c9d2219_0_187"/>
          <p:cNvSpPr txBox="1"/>
          <p:nvPr/>
        </p:nvSpPr>
        <p:spPr>
          <a:xfrm>
            <a:off x="556650" y="1316425"/>
            <a:ext cx="5748900" cy="8325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rgbClr val="000000"/>
                </a:solidFill>
                <a:latin typeface="Calibri"/>
                <a:ea typeface="Calibri"/>
                <a:cs typeface="Calibri"/>
                <a:sym typeface="Calibri"/>
              </a:rPr>
              <a:t>Le maintien en conditions opérationnelles comprend toutes les actions qui vont permettre d’éprouver et de maintenir à jour le Système de Management de la Continuité d’Activité. Il s’agit d’un processus d’amélioration continue indispensable pour s’assurer de disposer, le jour de la crise, d’une véritable capacité de continuité d’activité.</a:t>
            </a:r>
            <a:endParaRPr sz="1200" b="0" i="0" u="none" strike="noStrike" cap="none" dirty="0">
              <a:solidFill>
                <a:srgbClr val="000000"/>
              </a:solidFill>
              <a:latin typeface="Calibri"/>
              <a:ea typeface="Calibri"/>
              <a:cs typeface="Calibri"/>
              <a:sym typeface="Calibri"/>
            </a:endParaRPr>
          </a:p>
        </p:txBody>
      </p:sp>
      <p:sp>
        <p:nvSpPr>
          <p:cNvPr id="169" name="Google Shape;169;g25a1c9d2219_0_187"/>
          <p:cNvSpPr/>
          <p:nvPr/>
        </p:nvSpPr>
        <p:spPr>
          <a:xfrm>
            <a:off x="547300" y="2350275"/>
            <a:ext cx="5758200" cy="308100"/>
          </a:xfrm>
          <a:prstGeom prst="roundRect">
            <a:avLst>
              <a:gd name="adj" fmla="val 16667"/>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dirty="0">
                <a:solidFill>
                  <a:schemeClr val="lt1"/>
                </a:solidFill>
                <a:latin typeface="Open Sans"/>
                <a:ea typeface="Open Sans"/>
                <a:cs typeface="Open Sans"/>
                <a:sym typeface="Open Sans"/>
              </a:rPr>
              <a:t>Planification d’un programme </a:t>
            </a:r>
            <a:r>
              <a:rPr lang="fr-FR" sz="1600" b="1" i="0" u="none" strike="noStrike" cap="none" dirty="0">
                <a:solidFill>
                  <a:schemeClr val="lt1"/>
                </a:solidFill>
                <a:latin typeface="Open Sans"/>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d’exercices</a:t>
            </a:r>
            <a:endParaRPr sz="1600" b="1" i="0" u="none" strike="noStrike" cap="none" dirty="0">
              <a:solidFill>
                <a:schemeClr val="lt1"/>
              </a:solidFill>
              <a:latin typeface="Open Sans"/>
              <a:ea typeface="Open Sans"/>
              <a:cs typeface="Open Sans"/>
              <a:sym typeface="Open Sans"/>
            </a:endParaRPr>
          </a:p>
        </p:txBody>
      </p:sp>
      <p:sp>
        <p:nvSpPr>
          <p:cNvPr id="216" name="Google Shape;216;g25a1c9d2219_0_187"/>
          <p:cNvSpPr txBox="1"/>
          <p:nvPr/>
        </p:nvSpPr>
        <p:spPr>
          <a:xfrm>
            <a:off x="547425" y="2661975"/>
            <a:ext cx="5758200" cy="4716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Les exercices servent à </a:t>
            </a:r>
            <a:r>
              <a:rPr lang="fr-FR" sz="1200" b="1"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tester la faisabilité et l’opérationnalité des solutions de continuité d’activité définies</a:t>
            </a:r>
            <a:r>
              <a:rPr lang="fr-FR" sz="1200" b="0"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 ; à </a:t>
            </a:r>
            <a:r>
              <a:rPr lang="fr-FR" sz="1200" b="1"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assimiler les missions propres à chaque fonction</a:t>
            </a:r>
            <a:r>
              <a:rPr lang="fr-FR" sz="1200" b="0"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en cas d’événement perturbateur </a:t>
            </a:r>
            <a:r>
              <a:rPr lang="fr-FR" sz="1200" b="0" i="0" u="none" strike="noStrike" cap="none" dirty="0">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a:t>
            </a:r>
            <a:r>
              <a:rPr lang="fr-FR" sz="1200" b="0"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fr-FR" sz="1200" b="1"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à appréhender le pilotage global </a:t>
            </a:r>
            <a:r>
              <a:rPr lang="fr-FR" sz="1200" b="0" i="0" u="none" strike="noStrike" cap="none" dirty="0">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d’un dispositif de continuité d’activité.</a:t>
            </a:r>
            <a:endParaRPr sz="1200" b="0" i="0" u="none" strike="noStrike" cap="none" dirty="0">
              <a:solidFill>
                <a:srgbClr val="000000"/>
              </a:solidFill>
              <a:latin typeface="Calibri"/>
              <a:ea typeface="Calibri"/>
              <a:cs typeface="Calibri"/>
              <a:sym typeface="Calibri"/>
            </a:endParaRPr>
          </a:p>
        </p:txBody>
      </p:sp>
      <p:grpSp>
        <p:nvGrpSpPr>
          <p:cNvPr id="172" name="Google Shape;172;g25a1c9d2219_0_187"/>
          <p:cNvGrpSpPr/>
          <p:nvPr/>
        </p:nvGrpSpPr>
        <p:grpSpPr>
          <a:xfrm>
            <a:off x="2620549" y="3353234"/>
            <a:ext cx="1629449" cy="1929405"/>
            <a:chOff x="2601499" y="3277034"/>
            <a:chExt cx="1629449" cy="1929405"/>
          </a:xfrm>
        </p:grpSpPr>
        <p:grpSp>
          <p:nvGrpSpPr>
            <p:cNvPr id="173" name="Google Shape;173;g25a1c9d2219_0_187"/>
            <p:cNvGrpSpPr/>
            <p:nvPr/>
          </p:nvGrpSpPr>
          <p:grpSpPr>
            <a:xfrm>
              <a:off x="2601499" y="3277034"/>
              <a:ext cx="1629449" cy="1929405"/>
              <a:chOff x="2896324" y="2791577"/>
              <a:chExt cx="1428840" cy="1890832"/>
            </a:xfrm>
          </p:grpSpPr>
          <p:grpSp>
            <p:nvGrpSpPr>
              <p:cNvPr id="174" name="Google Shape;174;g25a1c9d2219_0_187"/>
              <p:cNvGrpSpPr/>
              <p:nvPr/>
            </p:nvGrpSpPr>
            <p:grpSpPr>
              <a:xfrm>
                <a:off x="2905827" y="2791577"/>
                <a:ext cx="934398" cy="922381"/>
                <a:chOff x="3800349" y="1238762"/>
                <a:chExt cx="1098904" cy="1084772"/>
              </a:xfrm>
            </p:grpSpPr>
            <p:sp>
              <p:nvSpPr>
                <p:cNvPr id="175" name="Google Shape;175;g25a1c9d2219_0_187"/>
                <p:cNvSpPr/>
                <p:nvPr/>
              </p:nvSpPr>
              <p:spPr>
                <a:xfrm>
                  <a:off x="3800349" y="1238762"/>
                  <a:ext cx="1098904" cy="1084772"/>
                </a:xfrm>
                <a:custGeom>
                  <a:avLst/>
                  <a:gdLst/>
                  <a:ahLst/>
                  <a:cxnLst/>
                  <a:rect l="l" t="t" r="r" b="b"/>
                  <a:pathLst>
                    <a:path w="45721" h="45133" extrusionOk="0">
                      <a:moveTo>
                        <a:pt x="22825" y="1"/>
                      </a:moveTo>
                      <a:cubicBezTo>
                        <a:pt x="22054" y="1"/>
                        <a:pt x="21283" y="295"/>
                        <a:pt x="20693" y="885"/>
                      </a:cubicBezTo>
                      <a:lnTo>
                        <a:pt x="1179" y="20482"/>
                      </a:lnTo>
                      <a:cubicBezTo>
                        <a:pt x="0" y="21661"/>
                        <a:pt x="0" y="23566"/>
                        <a:pt x="1179" y="24733"/>
                      </a:cubicBezTo>
                      <a:lnTo>
                        <a:pt x="20777" y="44259"/>
                      </a:lnTo>
                      <a:cubicBezTo>
                        <a:pt x="21364" y="44841"/>
                        <a:pt x="22133" y="45133"/>
                        <a:pt x="22900" y="45133"/>
                      </a:cubicBezTo>
                      <a:cubicBezTo>
                        <a:pt x="23672" y="45133"/>
                        <a:pt x="24442" y="44838"/>
                        <a:pt x="25027" y="44247"/>
                      </a:cubicBezTo>
                      <a:lnTo>
                        <a:pt x="32873" y="36377"/>
                      </a:lnTo>
                      <a:cubicBezTo>
                        <a:pt x="33053" y="36197"/>
                        <a:pt x="33283" y="36110"/>
                        <a:pt x="33511" y="36110"/>
                      </a:cubicBezTo>
                      <a:cubicBezTo>
                        <a:pt x="33810" y="36110"/>
                        <a:pt x="34108" y="36260"/>
                        <a:pt x="34290" y="36544"/>
                      </a:cubicBezTo>
                      <a:cubicBezTo>
                        <a:pt x="34743" y="37246"/>
                        <a:pt x="35112" y="38020"/>
                        <a:pt x="35409" y="38806"/>
                      </a:cubicBezTo>
                      <a:cubicBezTo>
                        <a:pt x="35588" y="39294"/>
                        <a:pt x="35909" y="39735"/>
                        <a:pt x="36362" y="40080"/>
                      </a:cubicBezTo>
                      <a:cubicBezTo>
                        <a:pt x="36890" y="40489"/>
                        <a:pt x="37508" y="40695"/>
                        <a:pt x="38128" y="40695"/>
                      </a:cubicBezTo>
                      <a:cubicBezTo>
                        <a:pt x="38682" y="40695"/>
                        <a:pt x="39237" y="40530"/>
                        <a:pt x="39731" y="40199"/>
                      </a:cubicBezTo>
                      <a:cubicBezTo>
                        <a:pt x="41303" y="39127"/>
                        <a:pt x="41446" y="36984"/>
                        <a:pt x="40172" y="35710"/>
                      </a:cubicBezTo>
                      <a:cubicBezTo>
                        <a:pt x="39862" y="35401"/>
                        <a:pt x="39505" y="35186"/>
                        <a:pt x="39112" y="35044"/>
                      </a:cubicBezTo>
                      <a:cubicBezTo>
                        <a:pt x="38326" y="34758"/>
                        <a:pt x="37564" y="34401"/>
                        <a:pt x="36862" y="33948"/>
                      </a:cubicBezTo>
                      <a:cubicBezTo>
                        <a:pt x="36374" y="33639"/>
                        <a:pt x="36279" y="32960"/>
                        <a:pt x="36695" y="32543"/>
                      </a:cubicBezTo>
                      <a:lnTo>
                        <a:pt x="44553" y="24661"/>
                      </a:lnTo>
                      <a:cubicBezTo>
                        <a:pt x="45720" y="23483"/>
                        <a:pt x="45720" y="21578"/>
                        <a:pt x="44542" y="20399"/>
                      </a:cubicBezTo>
                      <a:lnTo>
                        <a:pt x="24956" y="885"/>
                      </a:lnTo>
                      <a:cubicBezTo>
                        <a:pt x="24366" y="295"/>
                        <a:pt x="23595" y="1"/>
                        <a:pt x="22825" y="1"/>
                      </a:cubicBezTo>
                      <a:close/>
                    </a:path>
                  </a:pathLst>
                </a:custGeom>
                <a:solidFill>
                  <a:srgbClr val="FCE6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g25a1c9d2219_0_187"/>
                <p:cNvSpPr/>
                <p:nvPr/>
              </p:nvSpPr>
              <p:spPr>
                <a:xfrm>
                  <a:off x="3884758" y="1311226"/>
                  <a:ext cx="287338" cy="287050"/>
                </a:xfrm>
                <a:custGeom>
                  <a:avLst/>
                  <a:gdLst/>
                  <a:ahLst/>
                  <a:cxnLst/>
                  <a:rect l="l" t="t" r="r" b="b"/>
                  <a:pathLst>
                    <a:path w="11955" h="11943" extrusionOk="0">
                      <a:moveTo>
                        <a:pt x="5978" y="1"/>
                      </a:moveTo>
                      <a:cubicBezTo>
                        <a:pt x="2679" y="1"/>
                        <a:pt x="1" y="2668"/>
                        <a:pt x="1" y="5966"/>
                      </a:cubicBezTo>
                      <a:cubicBezTo>
                        <a:pt x="1" y="9276"/>
                        <a:pt x="2679" y="11943"/>
                        <a:pt x="5978" y="11943"/>
                      </a:cubicBezTo>
                      <a:cubicBezTo>
                        <a:pt x="9276" y="11943"/>
                        <a:pt x="11954" y="9276"/>
                        <a:pt x="11954" y="5966"/>
                      </a:cubicBezTo>
                      <a:cubicBezTo>
                        <a:pt x="11954" y="2668"/>
                        <a:pt x="9276" y="1"/>
                        <a:pt x="5978" y="1"/>
                      </a:cubicBezTo>
                      <a:close/>
                    </a:path>
                  </a:pathLst>
                </a:custGeom>
                <a:solidFill>
                  <a:srgbClr val="FCE6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77" name="Google Shape;177;g25a1c9d2219_0_187"/>
              <p:cNvGrpSpPr/>
              <p:nvPr/>
            </p:nvGrpSpPr>
            <p:grpSpPr>
              <a:xfrm>
                <a:off x="3390766" y="3282853"/>
                <a:ext cx="934398" cy="922340"/>
                <a:chOff x="4370663" y="1816530"/>
                <a:chExt cx="1098904" cy="1084724"/>
              </a:xfrm>
            </p:grpSpPr>
            <p:sp>
              <p:nvSpPr>
                <p:cNvPr id="178" name="Google Shape;178;g25a1c9d2219_0_187"/>
                <p:cNvSpPr/>
                <p:nvPr/>
              </p:nvSpPr>
              <p:spPr>
                <a:xfrm>
                  <a:off x="4370663" y="1816530"/>
                  <a:ext cx="1098904" cy="1084724"/>
                </a:xfrm>
                <a:custGeom>
                  <a:avLst/>
                  <a:gdLst/>
                  <a:ahLst/>
                  <a:cxnLst/>
                  <a:rect l="l" t="t" r="r" b="b"/>
                  <a:pathLst>
                    <a:path w="45721" h="45131" extrusionOk="0">
                      <a:moveTo>
                        <a:pt x="22862" y="0"/>
                      </a:moveTo>
                      <a:cubicBezTo>
                        <a:pt x="22092" y="0"/>
                        <a:pt x="21324" y="295"/>
                        <a:pt x="20741" y="884"/>
                      </a:cubicBezTo>
                      <a:lnTo>
                        <a:pt x="12871" y="8742"/>
                      </a:lnTo>
                      <a:cubicBezTo>
                        <a:pt x="12698" y="8921"/>
                        <a:pt x="12472" y="9005"/>
                        <a:pt x="12246" y="9005"/>
                      </a:cubicBezTo>
                      <a:cubicBezTo>
                        <a:pt x="11945" y="9005"/>
                        <a:pt x="11643" y="8855"/>
                        <a:pt x="11466" y="8576"/>
                      </a:cubicBezTo>
                      <a:cubicBezTo>
                        <a:pt x="11014" y="7861"/>
                        <a:pt x="10645" y="7099"/>
                        <a:pt x="10347" y="6302"/>
                      </a:cubicBezTo>
                      <a:cubicBezTo>
                        <a:pt x="10168" y="5813"/>
                        <a:pt x="9847" y="5373"/>
                        <a:pt x="9394" y="5028"/>
                      </a:cubicBezTo>
                      <a:cubicBezTo>
                        <a:pt x="8866" y="4619"/>
                        <a:pt x="8248" y="4413"/>
                        <a:pt x="7630" y="4413"/>
                      </a:cubicBezTo>
                      <a:cubicBezTo>
                        <a:pt x="7078" y="4413"/>
                        <a:pt x="6526" y="4577"/>
                        <a:pt x="6037" y="4909"/>
                      </a:cubicBezTo>
                      <a:cubicBezTo>
                        <a:pt x="4465" y="5968"/>
                        <a:pt x="4310" y="8123"/>
                        <a:pt x="5584" y="9385"/>
                      </a:cubicBezTo>
                      <a:cubicBezTo>
                        <a:pt x="5894" y="9695"/>
                        <a:pt x="6251" y="9921"/>
                        <a:pt x="6632" y="10064"/>
                      </a:cubicBezTo>
                      <a:cubicBezTo>
                        <a:pt x="7418" y="10350"/>
                        <a:pt x="8180" y="10707"/>
                        <a:pt x="8882" y="11159"/>
                      </a:cubicBezTo>
                      <a:cubicBezTo>
                        <a:pt x="9383" y="11469"/>
                        <a:pt x="9466" y="12148"/>
                        <a:pt x="9049" y="12564"/>
                      </a:cubicBezTo>
                      <a:lnTo>
                        <a:pt x="1179" y="20434"/>
                      </a:lnTo>
                      <a:cubicBezTo>
                        <a:pt x="0" y="21613"/>
                        <a:pt x="0" y="23518"/>
                        <a:pt x="1179" y="24697"/>
                      </a:cubicBezTo>
                      <a:lnTo>
                        <a:pt x="20741" y="44247"/>
                      </a:lnTo>
                      <a:cubicBezTo>
                        <a:pt x="21324" y="44836"/>
                        <a:pt x="22092" y="45131"/>
                        <a:pt x="22862" y="45131"/>
                      </a:cubicBezTo>
                      <a:cubicBezTo>
                        <a:pt x="23631" y="45131"/>
                        <a:pt x="24402" y="44836"/>
                        <a:pt x="24992" y="44247"/>
                      </a:cubicBezTo>
                      <a:lnTo>
                        <a:pt x="44554" y="24697"/>
                      </a:lnTo>
                      <a:cubicBezTo>
                        <a:pt x="45720" y="23518"/>
                        <a:pt x="45720" y="21613"/>
                        <a:pt x="44554" y="20434"/>
                      </a:cubicBezTo>
                      <a:lnTo>
                        <a:pt x="24992" y="884"/>
                      </a:lnTo>
                      <a:cubicBezTo>
                        <a:pt x="24402" y="295"/>
                        <a:pt x="23631" y="0"/>
                        <a:pt x="22862" y="0"/>
                      </a:cubicBezTo>
                      <a:close/>
                    </a:path>
                  </a:pathLst>
                </a:custGeom>
                <a:solidFill>
                  <a:srgbClr val="E94C9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g25a1c9d2219_0_187"/>
                <p:cNvSpPr/>
                <p:nvPr/>
              </p:nvSpPr>
              <p:spPr>
                <a:xfrm>
                  <a:off x="5055718" y="1904160"/>
                  <a:ext cx="287338" cy="287338"/>
                </a:xfrm>
                <a:custGeom>
                  <a:avLst/>
                  <a:gdLst/>
                  <a:ahLst/>
                  <a:cxnLst/>
                  <a:rect l="l" t="t" r="r" b="b"/>
                  <a:pathLst>
                    <a:path w="11955" h="11955" extrusionOk="0">
                      <a:moveTo>
                        <a:pt x="5978" y="0"/>
                      </a:moveTo>
                      <a:cubicBezTo>
                        <a:pt x="2680" y="0"/>
                        <a:pt x="1" y="2679"/>
                        <a:pt x="1" y="5977"/>
                      </a:cubicBezTo>
                      <a:cubicBezTo>
                        <a:pt x="1" y="9275"/>
                        <a:pt x="2680" y="11954"/>
                        <a:pt x="5978" y="11954"/>
                      </a:cubicBezTo>
                      <a:cubicBezTo>
                        <a:pt x="9276" y="11954"/>
                        <a:pt x="11955" y="9275"/>
                        <a:pt x="11955" y="5977"/>
                      </a:cubicBezTo>
                      <a:cubicBezTo>
                        <a:pt x="11955" y="2679"/>
                        <a:pt x="9276" y="0"/>
                        <a:pt x="5978" y="0"/>
                      </a:cubicBezTo>
                      <a:close/>
                    </a:path>
                  </a:pathLst>
                </a:custGeom>
                <a:solidFill>
                  <a:srgbClr val="E94C9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80" name="Google Shape;180;g25a1c9d2219_0_187"/>
              <p:cNvGrpSpPr/>
              <p:nvPr/>
            </p:nvGrpSpPr>
            <p:grpSpPr>
              <a:xfrm>
                <a:off x="2896324" y="3760007"/>
                <a:ext cx="934398" cy="922402"/>
                <a:chOff x="3789173" y="2377690"/>
                <a:chExt cx="1098904" cy="1084796"/>
              </a:xfrm>
            </p:grpSpPr>
            <p:sp>
              <p:nvSpPr>
                <p:cNvPr id="181" name="Google Shape;181;g25a1c9d2219_0_187"/>
                <p:cNvSpPr/>
                <p:nvPr/>
              </p:nvSpPr>
              <p:spPr>
                <a:xfrm>
                  <a:off x="3789173" y="2377690"/>
                  <a:ext cx="1098904" cy="1084796"/>
                </a:xfrm>
                <a:custGeom>
                  <a:avLst/>
                  <a:gdLst/>
                  <a:ahLst/>
                  <a:cxnLst/>
                  <a:rect l="l" t="t" r="r" b="b"/>
                  <a:pathLst>
                    <a:path w="45721" h="45134" extrusionOk="0">
                      <a:moveTo>
                        <a:pt x="22861" y="0"/>
                      </a:moveTo>
                      <a:cubicBezTo>
                        <a:pt x="22090" y="0"/>
                        <a:pt x="21319" y="295"/>
                        <a:pt x="20730" y="884"/>
                      </a:cubicBezTo>
                      <a:lnTo>
                        <a:pt x="1180" y="20446"/>
                      </a:lnTo>
                      <a:cubicBezTo>
                        <a:pt x="1" y="21613"/>
                        <a:pt x="1" y="23518"/>
                        <a:pt x="1180" y="24697"/>
                      </a:cubicBezTo>
                      <a:lnTo>
                        <a:pt x="20730" y="44259"/>
                      </a:lnTo>
                      <a:cubicBezTo>
                        <a:pt x="21319" y="44842"/>
                        <a:pt x="22090" y="45134"/>
                        <a:pt x="22861" y="45134"/>
                      </a:cubicBezTo>
                      <a:cubicBezTo>
                        <a:pt x="23632" y="45134"/>
                        <a:pt x="24403" y="44842"/>
                        <a:pt x="24992" y="44259"/>
                      </a:cubicBezTo>
                      <a:lnTo>
                        <a:pt x="44542" y="24697"/>
                      </a:lnTo>
                      <a:cubicBezTo>
                        <a:pt x="45721" y="23518"/>
                        <a:pt x="45721" y="21613"/>
                        <a:pt x="44542" y="20446"/>
                      </a:cubicBezTo>
                      <a:lnTo>
                        <a:pt x="36684" y="12576"/>
                      </a:lnTo>
                      <a:cubicBezTo>
                        <a:pt x="36267" y="12171"/>
                        <a:pt x="36363" y="11481"/>
                        <a:pt x="36851" y="11171"/>
                      </a:cubicBezTo>
                      <a:cubicBezTo>
                        <a:pt x="37565" y="10719"/>
                        <a:pt x="38327" y="10350"/>
                        <a:pt x="39125" y="10052"/>
                      </a:cubicBezTo>
                      <a:cubicBezTo>
                        <a:pt x="39613" y="9874"/>
                        <a:pt x="40054" y="9552"/>
                        <a:pt x="40399" y="9100"/>
                      </a:cubicBezTo>
                      <a:cubicBezTo>
                        <a:pt x="41173" y="8099"/>
                        <a:pt x="41220" y="6778"/>
                        <a:pt x="40518" y="5730"/>
                      </a:cubicBezTo>
                      <a:cubicBezTo>
                        <a:pt x="39932" y="4868"/>
                        <a:pt x="39013" y="4436"/>
                        <a:pt x="38094" y="4436"/>
                      </a:cubicBezTo>
                      <a:cubicBezTo>
                        <a:pt x="37349" y="4436"/>
                        <a:pt x="36606" y="4720"/>
                        <a:pt x="36041" y="5290"/>
                      </a:cubicBezTo>
                      <a:cubicBezTo>
                        <a:pt x="35732" y="5587"/>
                        <a:pt x="35505" y="5956"/>
                        <a:pt x="35362" y="6337"/>
                      </a:cubicBezTo>
                      <a:cubicBezTo>
                        <a:pt x="35077" y="7123"/>
                        <a:pt x="34720" y="7885"/>
                        <a:pt x="34267" y="8588"/>
                      </a:cubicBezTo>
                      <a:cubicBezTo>
                        <a:pt x="34091" y="8872"/>
                        <a:pt x="33797" y="9021"/>
                        <a:pt x="33498" y="9021"/>
                      </a:cubicBezTo>
                      <a:cubicBezTo>
                        <a:pt x="33271" y="9021"/>
                        <a:pt x="33042" y="8934"/>
                        <a:pt x="32862" y="8754"/>
                      </a:cubicBezTo>
                      <a:lnTo>
                        <a:pt x="24992" y="884"/>
                      </a:lnTo>
                      <a:cubicBezTo>
                        <a:pt x="24403" y="295"/>
                        <a:pt x="23632" y="0"/>
                        <a:pt x="22861" y="0"/>
                      </a:cubicBezTo>
                      <a:close/>
                    </a:path>
                  </a:pathLst>
                </a:custGeom>
                <a:solidFill>
                  <a:srgbClr val="006A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g25a1c9d2219_0_187"/>
                <p:cNvSpPr/>
                <p:nvPr/>
              </p:nvSpPr>
              <p:spPr>
                <a:xfrm>
                  <a:off x="3885623" y="2465897"/>
                  <a:ext cx="287050" cy="287338"/>
                </a:xfrm>
                <a:custGeom>
                  <a:avLst/>
                  <a:gdLst/>
                  <a:ahLst/>
                  <a:cxnLst/>
                  <a:rect l="l" t="t" r="r" b="b"/>
                  <a:pathLst>
                    <a:path w="11943" h="11955" extrusionOk="0">
                      <a:moveTo>
                        <a:pt x="5977" y="0"/>
                      </a:moveTo>
                      <a:cubicBezTo>
                        <a:pt x="2679" y="0"/>
                        <a:pt x="0" y="2679"/>
                        <a:pt x="0" y="5977"/>
                      </a:cubicBezTo>
                      <a:cubicBezTo>
                        <a:pt x="0" y="9275"/>
                        <a:pt x="2679" y="11954"/>
                        <a:pt x="5977" y="11954"/>
                      </a:cubicBezTo>
                      <a:cubicBezTo>
                        <a:pt x="9275" y="11954"/>
                        <a:pt x="11942" y="9275"/>
                        <a:pt x="11942" y="5977"/>
                      </a:cubicBezTo>
                      <a:cubicBezTo>
                        <a:pt x="11942" y="2679"/>
                        <a:pt x="9275" y="0"/>
                        <a:pt x="5977" y="0"/>
                      </a:cubicBezTo>
                      <a:close/>
                    </a:path>
                  </a:pathLst>
                </a:custGeom>
                <a:solidFill>
                  <a:srgbClr val="006A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nvGrpSpPr>
            <p:cNvPr id="183" name="Google Shape;183;g25a1c9d2219_0_187"/>
            <p:cNvGrpSpPr/>
            <p:nvPr/>
          </p:nvGrpSpPr>
          <p:grpSpPr>
            <a:xfrm>
              <a:off x="3509956" y="4005974"/>
              <a:ext cx="471587" cy="471562"/>
              <a:chOff x="2685825" y="840375"/>
              <a:chExt cx="481900" cy="481825"/>
            </a:xfrm>
          </p:grpSpPr>
          <p:sp>
            <p:nvSpPr>
              <p:cNvPr id="184" name="Google Shape;184;g25a1c9d2219_0_187"/>
              <p:cNvSpPr/>
              <p:nvPr/>
            </p:nvSpPr>
            <p:spPr>
              <a:xfrm>
                <a:off x="2685825" y="840375"/>
                <a:ext cx="481900" cy="481825"/>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91919"/>
                  </a:solidFill>
                  <a:latin typeface="Arial"/>
                  <a:ea typeface="Arial"/>
                  <a:cs typeface="Arial"/>
                  <a:sym typeface="Arial"/>
                </a:endParaRPr>
              </a:p>
            </p:txBody>
          </p:sp>
          <p:sp>
            <p:nvSpPr>
              <p:cNvPr id="185" name="Google Shape;185;g25a1c9d2219_0_187"/>
              <p:cNvSpPr/>
              <p:nvPr/>
            </p:nvSpPr>
            <p:spPr>
              <a:xfrm>
                <a:off x="2819200" y="983400"/>
                <a:ext cx="205475" cy="197625"/>
              </a:xfrm>
              <a:custGeom>
                <a:avLst/>
                <a:gdLst/>
                <a:ahLst/>
                <a:cxnLst/>
                <a:rect l="l" t="t" r="r" b="b"/>
                <a:pathLst>
                  <a:path w="8219" h="7905" extrusionOk="0">
                    <a:moveTo>
                      <a:pt x="4265" y="1129"/>
                    </a:moveTo>
                    <a:cubicBezTo>
                      <a:pt x="4629" y="1129"/>
                      <a:pt x="4996" y="1199"/>
                      <a:pt x="5346" y="1343"/>
                    </a:cubicBezTo>
                    <a:cubicBezTo>
                      <a:pt x="6400" y="1780"/>
                      <a:pt x="7089" y="2810"/>
                      <a:pt x="7089" y="3954"/>
                    </a:cubicBezTo>
                    <a:cubicBezTo>
                      <a:pt x="7086" y="5511"/>
                      <a:pt x="5825" y="6773"/>
                      <a:pt x="4265" y="6776"/>
                    </a:cubicBezTo>
                    <a:cubicBezTo>
                      <a:pt x="3124" y="6776"/>
                      <a:pt x="2094" y="6089"/>
                      <a:pt x="1657" y="5032"/>
                    </a:cubicBezTo>
                    <a:cubicBezTo>
                      <a:pt x="1221" y="3978"/>
                      <a:pt x="1461" y="2765"/>
                      <a:pt x="2268" y="1958"/>
                    </a:cubicBezTo>
                    <a:cubicBezTo>
                      <a:pt x="2808" y="1416"/>
                      <a:pt x="3530" y="1129"/>
                      <a:pt x="4265" y="1129"/>
                    </a:cubicBezTo>
                    <a:close/>
                    <a:moveTo>
                      <a:pt x="4265" y="0"/>
                    </a:moveTo>
                    <a:cubicBezTo>
                      <a:pt x="2666" y="0"/>
                      <a:pt x="1227" y="964"/>
                      <a:pt x="612" y="2440"/>
                    </a:cubicBezTo>
                    <a:cubicBezTo>
                      <a:pt x="1" y="3918"/>
                      <a:pt x="341" y="5616"/>
                      <a:pt x="1470" y="6749"/>
                    </a:cubicBezTo>
                    <a:cubicBezTo>
                      <a:pt x="2226" y="7504"/>
                      <a:pt x="3237" y="7905"/>
                      <a:pt x="4265" y="7905"/>
                    </a:cubicBezTo>
                    <a:cubicBezTo>
                      <a:pt x="4774" y="7905"/>
                      <a:pt x="5288" y="7806"/>
                      <a:pt x="5777" y="7604"/>
                    </a:cubicBezTo>
                    <a:cubicBezTo>
                      <a:pt x="7255" y="6993"/>
                      <a:pt x="8219" y="5550"/>
                      <a:pt x="8219" y="3954"/>
                    </a:cubicBezTo>
                    <a:cubicBezTo>
                      <a:pt x="8216" y="1771"/>
                      <a:pt x="6448" y="3"/>
                      <a:pt x="4265"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91919"/>
                  </a:solidFill>
                  <a:latin typeface="Arial"/>
                  <a:ea typeface="Arial"/>
                  <a:cs typeface="Arial"/>
                  <a:sym typeface="Arial"/>
                </a:endParaRPr>
              </a:p>
            </p:txBody>
          </p:sp>
        </p:grpSp>
        <p:pic>
          <p:nvPicPr>
            <p:cNvPr id="186" name="Google Shape;186;g25a1c9d2219_0_187"/>
            <p:cNvPicPr preferRelativeResize="0"/>
            <p:nvPr/>
          </p:nvPicPr>
          <p:blipFill rotWithShape="1">
            <a:blip r:embed="rId3">
              <a:alphaModFix/>
            </a:blip>
            <a:srcRect/>
            <a:stretch/>
          </p:blipFill>
          <p:spPr>
            <a:xfrm>
              <a:off x="2887340" y="3455588"/>
              <a:ext cx="471601" cy="471598"/>
            </a:xfrm>
            <a:prstGeom prst="rect">
              <a:avLst/>
            </a:prstGeom>
            <a:noFill/>
            <a:ln>
              <a:noFill/>
            </a:ln>
          </p:spPr>
        </p:pic>
        <p:pic>
          <p:nvPicPr>
            <p:cNvPr id="187" name="Google Shape;187;g25a1c9d2219_0_187"/>
            <p:cNvPicPr preferRelativeResize="0"/>
            <p:nvPr/>
          </p:nvPicPr>
          <p:blipFill rotWithShape="1">
            <a:blip r:embed="rId4">
              <a:alphaModFix/>
            </a:blip>
            <a:srcRect/>
            <a:stretch/>
          </p:blipFill>
          <p:spPr>
            <a:xfrm>
              <a:off x="2887358" y="4529399"/>
              <a:ext cx="471601" cy="471598"/>
            </a:xfrm>
            <a:prstGeom prst="rect">
              <a:avLst/>
            </a:prstGeom>
            <a:noFill/>
            <a:ln>
              <a:noFill/>
            </a:ln>
          </p:spPr>
        </p:pic>
      </p:grpSp>
      <p:sp>
        <p:nvSpPr>
          <p:cNvPr id="189" name="Google Shape;189;g25a1c9d2219_0_187"/>
          <p:cNvSpPr txBox="1"/>
          <p:nvPr/>
        </p:nvSpPr>
        <p:spPr>
          <a:xfrm>
            <a:off x="4314600" y="3610350"/>
            <a:ext cx="1977600" cy="7251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1" i="0" u="none" strike="noStrike" cap="none" dirty="0">
                <a:solidFill>
                  <a:schemeClr val="accent2"/>
                </a:solidFill>
                <a:latin typeface="Calibri"/>
                <a:ea typeface="Calibri"/>
                <a:cs typeface="Calibri"/>
                <a:sym typeface="Calibri"/>
              </a:rPr>
              <a:t>Exercice sur table</a:t>
            </a:r>
            <a:endParaRPr sz="1200" b="1" i="0" u="none" strike="noStrike" cap="none" dirty="0">
              <a:solidFill>
                <a:schemeClr val="accent2"/>
              </a:solidFill>
              <a:latin typeface="Calibri"/>
              <a:ea typeface="Calibri"/>
              <a:cs typeface="Calibri"/>
              <a:sym typeface="Calibri"/>
            </a:endParaRPr>
          </a:p>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rgbClr val="000000"/>
                </a:solidFill>
                <a:latin typeface="Calibri"/>
                <a:ea typeface="Calibri"/>
                <a:cs typeface="Calibri"/>
                <a:sym typeface="Calibri"/>
              </a:rPr>
              <a:t>Simule l’ensemble des parties concernées et des événements (réflexion sur le répertoire de réponses ; réévaluation des besoins ; pistes d’amélioration ; …)</a:t>
            </a:r>
            <a:endParaRPr sz="1200" b="0" i="0" u="none" strike="noStrike" cap="none" dirty="0">
              <a:solidFill>
                <a:srgbClr val="000000"/>
              </a:solidFill>
              <a:latin typeface="Calibri"/>
              <a:ea typeface="Calibri"/>
              <a:cs typeface="Calibri"/>
              <a:sym typeface="Calibri"/>
            </a:endParaRPr>
          </a:p>
        </p:txBody>
      </p:sp>
      <p:sp>
        <p:nvSpPr>
          <p:cNvPr id="190" name="Google Shape;190;g25a1c9d2219_0_187"/>
          <p:cNvSpPr txBox="1"/>
          <p:nvPr/>
        </p:nvSpPr>
        <p:spPr>
          <a:xfrm>
            <a:off x="547350" y="5124825"/>
            <a:ext cx="5758200" cy="9876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1" i="0" u="none" strike="noStrike" cap="none" dirty="0">
                <a:solidFill>
                  <a:schemeClr val="accent2"/>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Exercice terrain</a:t>
            </a:r>
            <a:endParaRPr sz="1200" b="1" i="0" u="none" strike="noStrike" cap="none" dirty="0">
              <a:solidFill>
                <a:schemeClr val="accent2"/>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endParaRPr>
          </a:p>
          <a:p>
            <a:pPr marL="0" marR="0" lvl="0" indent="0" algn="just" rtl="0">
              <a:lnSpc>
                <a:spcPct val="100000"/>
              </a:lnSpc>
              <a:spcBef>
                <a:spcPts val="0"/>
              </a:spcBef>
              <a:spcAft>
                <a:spcPts val="0"/>
              </a:spcAft>
              <a:buClr>
                <a:srgbClr val="000000"/>
              </a:buClr>
              <a:buSzPts val="1200"/>
              <a:buFont typeface="Arial"/>
              <a:buNone/>
            </a:pPr>
            <a:r>
              <a:rPr lang="fr-FR" sz="1200" dirty="0">
                <a:latin typeface="Calibri"/>
                <a:ea typeface="Calibri"/>
                <a:cs typeface="Calibri"/>
                <a:sym typeface="Calibri"/>
              </a:rPr>
              <a:t>Simule en temps réel l’indisponibilité d’une ou plusieurs ressources critiques et teste la mise en œuvre des solutions de continuité d’activité à l’échelle des services de soins (niveau opérationnel). Il est également possible d’y éprouver la coordination et la conduite (niveau tactique) ainsi que le pilotage (niveau stratégique).</a:t>
            </a:r>
            <a:endParaRPr sz="1200" b="0" i="0" u="none" strike="noStrike" cap="none" dirty="0">
              <a:solidFill>
                <a:srgbClr val="000000"/>
              </a:solidFill>
              <a:latin typeface="Calibri"/>
              <a:ea typeface="Calibri"/>
              <a:cs typeface="Calibri"/>
              <a:sym typeface="Calibri"/>
            </a:endParaRPr>
          </a:p>
        </p:txBody>
      </p:sp>
      <p:sp>
        <p:nvSpPr>
          <p:cNvPr id="171" name="Google Shape;171;g25a1c9d2219_0_187"/>
          <p:cNvSpPr/>
          <p:nvPr/>
        </p:nvSpPr>
        <p:spPr>
          <a:xfrm>
            <a:off x="623500" y="6255525"/>
            <a:ext cx="5758200" cy="308100"/>
          </a:xfrm>
          <a:prstGeom prst="roundRect">
            <a:avLst>
              <a:gd name="adj" fmla="val 16667"/>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chemeClr val="lt1"/>
                </a:solidFill>
                <a:latin typeface="Open Sans"/>
                <a:ea typeface="Open Sans"/>
                <a:cs typeface="Open Sans"/>
                <a:sym typeface="Open Sans"/>
              </a:rPr>
              <a:t>Le retour d’expérience</a:t>
            </a:r>
            <a:endParaRPr sz="1600" b="1" i="0" u="none" strike="noStrike" cap="none">
              <a:solidFill>
                <a:schemeClr val="lt1"/>
              </a:solidFill>
              <a:latin typeface="Open Sans"/>
              <a:ea typeface="Open Sans"/>
              <a:cs typeface="Open Sans"/>
              <a:sym typeface="Open Sans"/>
            </a:endParaRPr>
          </a:p>
        </p:txBody>
      </p:sp>
      <p:sp>
        <p:nvSpPr>
          <p:cNvPr id="217" name="Google Shape;217;g25a1c9d2219_0_187"/>
          <p:cNvSpPr txBox="1"/>
          <p:nvPr/>
        </p:nvSpPr>
        <p:spPr>
          <a:xfrm>
            <a:off x="547425" y="6643425"/>
            <a:ext cx="5758200" cy="4716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rgbClr val="000000"/>
                </a:solidFill>
                <a:latin typeface="Calibri"/>
                <a:ea typeface="Calibri"/>
                <a:cs typeface="Calibri"/>
                <a:sym typeface="Calibri"/>
              </a:rPr>
              <a:t>Le RETEX est un rapport écrit se réalisant suite à un exercice ou à une crise réelle. Il conduit à questionner le dispositif dans son ensemble, pour </a:t>
            </a:r>
            <a:r>
              <a:rPr lang="fr-FR" sz="1200" b="1" i="0" u="none" strike="noStrike" cap="none" dirty="0">
                <a:solidFill>
                  <a:srgbClr val="000000"/>
                </a:solidFill>
                <a:latin typeface="Calibri"/>
                <a:ea typeface="Calibri"/>
                <a:cs typeface="Calibri"/>
                <a:sym typeface="Calibri"/>
              </a:rPr>
              <a:t>pérenniser les bonnes pratiques</a:t>
            </a:r>
            <a:r>
              <a:rPr lang="fr-FR" sz="1200" b="0" i="0" u="none" strike="noStrike" cap="none" dirty="0">
                <a:solidFill>
                  <a:srgbClr val="000000"/>
                </a:solidFill>
                <a:latin typeface="Calibri"/>
                <a:ea typeface="Calibri"/>
                <a:cs typeface="Calibri"/>
                <a:sym typeface="Calibri"/>
              </a:rPr>
              <a:t>, </a:t>
            </a:r>
            <a:r>
              <a:rPr lang="fr-FR" sz="1200" b="1" i="0" u="none" strike="noStrike" cap="none" dirty="0">
                <a:solidFill>
                  <a:srgbClr val="000000"/>
                </a:solidFill>
                <a:latin typeface="Calibri"/>
                <a:ea typeface="Calibri"/>
                <a:cs typeface="Calibri"/>
                <a:sym typeface="Calibri"/>
              </a:rPr>
              <a:t>identifier les lacunes</a:t>
            </a:r>
            <a:r>
              <a:rPr lang="fr-FR" sz="1200" b="0" i="0" u="none" strike="noStrike" cap="none" dirty="0">
                <a:solidFill>
                  <a:srgbClr val="000000"/>
                </a:solidFill>
                <a:latin typeface="Calibri"/>
                <a:ea typeface="Calibri"/>
                <a:cs typeface="Calibri"/>
                <a:sym typeface="Calibri"/>
              </a:rPr>
              <a:t> et </a:t>
            </a:r>
            <a:r>
              <a:rPr lang="fr-FR" sz="1200" b="1" i="0" u="none" strike="noStrike" cap="none" dirty="0">
                <a:solidFill>
                  <a:srgbClr val="000000"/>
                </a:solidFill>
                <a:latin typeface="Calibri"/>
                <a:ea typeface="Calibri"/>
                <a:cs typeface="Calibri"/>
                <a:sym typeface="Calibri"/>
              </a:rPr>
              <a:t>construire un plan d’action d’amélioration.</a:t>
            </a:r>
            <a:endParaRPr sz="12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25a1c9d2219_0_479"/>
          <p:cNvSpPr/>
          <p:nvPr/>
        </p:nvSpPr>
        <p:spPr>
          <a:xfrm>
            <a:off x="0" y="0"/>
            <a:ext cx="6858000" cy="9906000"/>
          </a:xfrm>
          <a:prstGeom prst="rect">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6" name="Google Shape;226;g25a1c9d2219_0_479"/>
          <p:cNvSpPr/>
          <p:nvPr/>
        </p:nvSpPr>
        <p:spPr>
          <a:xfrm>
            <a:off x="251847" y="241515"/>
            <a:ext cx="6354300" cy="9423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7" name="Google Shape;227;g25a1c9d2219_0_479"/>
          <p:cNvSpPr/>
          <p:nvPr/>
        </p:nvSpPr>
        <p:spPr>
          <a:xfrm>
            <a:off x="547300" y="1531125"/>
            <a:ext cx="5758200" cy="308100"/>
          </a:xfrm>
          <a:prstGeom prst="roundRect">
            <a:avLst>
              <a:gd name="adj" fmla="val 16667"/>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chemeClr val="lt1"/>
                </a:solidFill>
                <a:latin typeface="Open Sans"/>
                <a:ea typeface="Open Sans"/>
                <a:cs typeface="Open Sans"/>
                <a:sym typeface="Open Sans"/>
              </a:rPr>
              <a:t>Actualisation </a:t>
            </a:r>
            <a:endParaRPr sz="1600" b="1" i="0" u="none" strike="noStrike" cap="none">
              <a:solidFill>
                <a:schemeClr val="lt1"/>
              </a:solidFill>
              <a:latin typeface="Open Sans"/>
              <a:ea typeface="Open Sans"/>
              <a:cs typeface="Open Sans"/>
              <a:sym typeface="Open Sans"/>
            </a:endParaRPr>
          </a:p>
        </p:txBody>
      </p:sp>
      <p:cxnSp>
        <p:nvCxnSpPr>
          <p:cNvPr id="229" name="Google Shape;229;g25a1c9d2219_0_479"/>
          <p:cNvCxnSpPr/>
          <p:nvPr/>
        </p:nvCxnSpPr>
        <p:spPr>
          <a:xfrm>
            <a:off x="2130458" y="1270300"/>
            <a:ext cx="4161900" cy="0"/>
          </a:xfrm>
          <a:prstGeom prst="straightConnector1">
            <a:avLst/>
          </a:prstGeom>
          <a:noFill/>
          <a:ln w="19050" cap="flat" cmpd="sng">
            <a:solidFill>
              <a:schemeClr val="accent5"/>
            </a:solidFill>
            <a:prstDash val="solid"/>
            <a:miter lim="800000"/>
            <a:headEnd type="none" w="sm" len="sm"/>
            <a:tailEnd type="none" w="sm" len="sm"/>
          </a:ln>
        </p:spPr>
      </p:cxnSp>
      <p:sp>
        <p:nvSpPr>
          <p:cNvPr id="231" name="Google Shape;231;g25a1c9d2219_0_479"/>
          <p:cNvSpPr txBox="1"/>
          <p:nvPr/>
        </p:nvSpPr>
        <p:spPr>
          <a:xfrm>
            <a:off x="478875" y="437825"/>
            <a:ext cx="889500" cy="832500"/>
          </a:xfrm>
          <a:prstGeom prst="rect">
            <a:avLst/>
          </a:prstGeom>
          <a:solidFill>
            <a:schemeClr val="accent5"/>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000000"/>
                </a:solidFill>
                <a:latin typeface="Calibri"/>
                <a:ea typeface="Calibri"/>
                <a:cs typeface="Calibri"/>
                <a:sym typeface="Calibri"/>
              </a:rPr>
              <a:t>Logo à intégrer</a:t>
            </a:r>
            <a:endParaRPr sz="1400" b="1" i="0" u="none" strike="noStrike" cap="none">
              <a:solidFill>
                <a:srgbClr val="000000"/>
              </a:solidFill>
              <a:latin typeface="Calibri"/>
              <a:ea typeface="Calibri"/>
              <a:cs typeface="Calibri"/>
              <a:sym typeface="Calibri"/>
            </a:endParaRPr>
          </a:p>
        </p:txBody>
      </p:sp>
      <p:sp>
        <p:nvSpPr>
          <p:cNvPr id="234" name="Google Shape;234;g25a1c9d2219_0_479"/>
          <p:cNvSpPr/>
          <p:nvPr/>
        </p:nvSpPr>
        <p:spPr>
          <a:xfrm rot="-5400000" flipH="1">
            <a:off x="5873950" y="514125"/>
            <a:ext cx="1351500" cy="514800"/>
          </a:xfrm>
          <a:prstGeom prst="snip1Rect">
            <a:avLst>
              <a:gd name="adj" fmla="val 16667"/>
            </a:avLst>
          </a:prstGeom>
          <a:solidFill>
            <a:srgbClr val="006A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400" b="1" i="0" u="none" strike="noStrike" cap="none">
                <a:solidFill>
                  <a:srgbClr val="E94C96"/>
                </a:solidFill>
                <a:latin typeface="Arial"/>
                <a:ea typeface="Arial"/>
                <a:cs typeface="Arial"/>
                <a:sym typeface="Arial"/>
              </a:rPr>
              <a:t>VERSO</a:t>
            </a:r>
            <a:endParaRPr sz="1400" b="1" i="0" u="none" strike="noStrike" cap="none">
              <a:solidFill>
                <a:srgbClr val="E94C96"/>
              </a:solidFill>
              <a:latin typeface="Arial"/>
              <a:ea typeface="Arial"/>
              <a:cs typeface="Arial"/>
              <a:sym typeface="Arial"/>
            </a:endParaRPr>
          </a:p>
        </p:txBody>
      </p:sp>
      <p:sp>
        <p:nvSpPr>
          <p:cNvPr id="235" name="Google Shape;235;g25a1c9d2219_0_479"/>
          <p:cNvSpPr txBox="1"/>
          <p:nvPr/>
        </p:nvSpPr>
        <p:spPr>
          <a:xfrm>
            <a:off x="547175" y="1920775"/>
            <a:ext cx="5758200" cy="7614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a:solidFill>
                  <a:srgbClr val="000000"/>
                </a:solidFill>
                <a:latin typeface="Calibri"/>
                <a:ea typeface="Calibri"/>
                <a:cs typeface="Calibri"/>
                <a:sym typeface="Calibri"/>
              </a:rPr>
              <a:t>L’organisation, les outils et les technologies évoluent naturellement au sein d’un établissement au fil du temps. Le </a:t>
            </a:r>
            <a:r>
              <a:rPr lang="fr-FR" sz="1200" b="0" i="0" u="none" strike="noStrike" cap="none">
                <a:solidFill>
                  <a:schemeClr val="dk1"/>
                </a:solidFill>
                <a:latin typeface="Calibri"/>
                <a:ea typeface="Calibri"/>
                <a:cs typeface="Calibri"/>
                <a:sym typeface="Calibri"/>
              </a:rPr>
              <a:t>Système de Management de la Continuité d’Activité</a:t>
            </a:r>
            <a:r>
              <a:rPr lang="fr-FR" sz="1200" b="0" i="0" u="none" strike="noStrike" cap="none">
                <a:solidFill>
                  <a:srgbClr val="000000"/>
                </a:solidFill>
                <a:latin typeface="Calibri"/>
                <a:ea typeface="Calibri"/>
                <a:cs typeface="Calibri"/>
                <a:sym typeface="Calibri"/>
              </a:rPr>
              <a:t> doit donc être mis à jour de manière régulière pour rester cohérent. Les fréquences d’actualisation préconisées sont les suivantes.</a:t>
            </a:r>
            <a:endParaRPr sz="1200" b="0" i="0" u="none" strike="noStrike" cap="none">
              <a:solidFill>
                <a:srgbClr val="000000"/>
              </a:solidFill>
              <a:latin typeface="Calibri"/>
              <a:ea typeface="Calibri"/>
              <a:cs typeface="Calibri"/>
              <a:sym typeface="Calibri"/>
            </a:endParaRPr>
          </a:p>
        </p:txBody>
      </p:sp>
      <p:sp>
        <p:nvSpPr>
          <p:cNvPr id="236" name="Google Shape;236;g25a1c9d2219_0_479"/>
          <p:cNvSpPr txBox="1"/>
          <p:nvPr/>
        </p:nvSpPr>
        <p:spPr>
          <a:xfrm>
            <a:off x="2069450" y="302850"/>
            <a:ext cx="4045500" cy="1091100"/>
          </a:xfrm>
          <a:prstGeom prst="rect">
            <a:avLst/>
          </a:prstGeom>
          <a:noFill/>
          <a:ln>
            <a:noFill/>
          </a:ln>
        </p:spPr>
        <p:txBody>
          <a:bodyPr spcFirstLastPara="1" wrap="square" lIns="0" tIns="0" rIns="0" bIns="0" anchor="ctr" anchorCtr="0">
            <a:noAutofit/>
          </a:bodyPr>
          <a:lstStyle/>
          <a:p>
            <a:pPr marL="0" marR="0" lvl="0" indent="0" algn="r" rtl="0">
              <a:lnSpc>
                <a:spcPct val="101250"/>
              </a:lnSpc>
              <a:spcBef>
                <a:spcPts val="0"/>
              </a:spcBef>
              <a:spcAft>
                <a:spcPts val="0"/>
              </a:spcAft>
              <a:buClr>
                <a:srgbClr val="006AB2"/>
              </a:buClr>
              <a:buSzPts val="2000"/>
              <a:buFont typeface="Arial"/>
              <a:buNone/>
            </a:pPr>
            <a:r>
              <a:rPr lang="fr-FR" sz="2000" b="1" i="0" u="none" strike="noStrike" cap="none">
                <a:solidFill>
                  <a:srgbClr val="006AB2"/>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Maintien en conditions opérationnelles</a:t>
            </a:r>
            <a:r>
              <a:rPr lang="fr-FR" sz="2000" b="1" i="0" u="none" strike="noStrike" cap="none">
                <a:solidFill>
                  <a:srgbClr val="006AB2"/>
                </a:solidFill>
                <a:latin typeface="Calibri"/>
                <a:ea typeface="Calibri"/>
                <a:cs typeface="Calibri"/>
                <a:sym typeface="Calibri"/>
              </a:rPr>
              <a:t> (MCO) du SMCA</a:t>
            </a:r>
            <a:endParaRPr sz="2000" b="1" i="0" u="none" strike="noStrike" cap="none">
              <a:solidFill>
                <a:srgbClr val="006AB2"/>
              </a:solidFill>
              <a:latin typeface="Calibri"/>
              <a:ea typeface="Calibri"/>
              <a:cs typeface="Calibri"/>
              <a:sym typeface="Calibri"/>
            </a:endParaRPr>
          </a:p>
        </p:txBody>
      </p:sp>
      <p:graphicFrame>
        <p:nvGraphicFramePr>
          <p:cNvPr id="228" name="Google Shape;228;g25a1c9d2219_0_479"/>
          <p:cNvGraphicFramePr/>
          <p:nvPr>
            <p:extLst>
              <p:ext uri="{D42A27DB-BD31-4B8C-83A1-F6EECF244321}">
                <p14:modId xmlns:p14="http://schemas.microsoft.com/office/powerpoint/2010/main" val="3507663135"/>
              </p:ext>
            </p:extLst>
          </p:nvPr>
        </p:nvGraphicFramePr>
        <p:xfrm>
          <a:off x="370200" y="2942350"/>
          <a:ext cx="6142450" cy="1159675"/>
        </p:xfrm>
        <a:graphic>
          <a:graphicData uri="http://schemas.openxmlformats.org/drawingml/2006/table">
            <a:tbl>
              <a:tblPr>
                <a:noFill/>
                <a:tableStyleId>{7FA6B258-4DC0-4AB7-A785-405143C81F49}</a:tableStyleId>
              </a:tblPr>
              <a:tblGrid>
                <a:gridCol w="1024700">
                  <a:extLst>
                    <a:ext uri="{9D8B030D-6E8A-4147-A177-3AD203B41FA5}">
                      <a16:colId xmlns:a16="http://schemas.microsoft.com/office/drawing/2014/main" val="20000"/>
                    </a:ext>
                  </a:extLst>
                </a:gridCol>
                <a:gridCol w="1258700">
                  <a:extLst>
                    <a:ext uri="{9D8B030D-6E8A-4147-A177-3AD203B41FA5}">
                      <a16:colId xmlns:a16="http://schemas.microsoft.com/office/drawing/2014/main" val="20001"/>
                    </a:ext>
                  </a:extLst>
                </a:gridCol>
                <a:gridCol w="1122700">
                  <a:extLst>
                    <a:ext uri="{9D8B030D-6E8A-4147-A177-3AD203B41FA5}">
                      <a16:colId xmlns:a16="http://schemas.microsoft.com/office/drawing/2014/main" val="20002"/>
                    </a:ext>
                  </a:extLst>
                </a:gridCol>
                <a:gridCol w="1808275">
                  <a:extLst>
                    <a:ext uri="{9D8B030D-6E8A-4147-A177-3AD203B41FA5}">
                      <a16:colId xmlns:a16="http://schemas.microsoft.com/office/drawing/2014/main" val="20003"/>
                    </a:ext>
                  </a:extLst>
                </a:gridCol>
                <a:gridCol w="928075">
                  <a:extLst>
                    <a:ext uri="{9D8B030D-6E8A-4147-A177-3AD203B41FA5}">
                      <a16:colId xmlns:a16="http://schemas.microsoft.com/office/drawing/2014/main" val="20004"/>
                    </a:ext>
                  </a:extLst>
                </a:gridCol>
              </a:tblGrid>
              <a:tr h="611075">
                <a:tc>
                  <a:txBody>
                    <a:bodyPr/>
                    <a:lstStyle/>
                    <a:p>
                      <a:pPr marL="0" marR="0" lvl="0" indent="0" algn="ctr" rtl="0">
                        <a:lnSpc>
                          <a:spcPct val="100000"/>
                        </a:lnSpc>
                        <a:spcBef>
                          <a:spcPts val="0"/>
                        </a:spcBef>
                        <a:spcAft>
                          <a:spcPts val="0"/>
                        </a:spcAft>
                        <a:buClr>
                          <a:srgbClr val="000000"/>
                        </a:buClr>
                        <a:buSzPts val="1200"/>
                        <a:buFont typeface="Arial"/>
                        <a:buNone/>
                      </a:pPr>
                      <a:endParaRPr sz="1200" b="1" u="none" strike="noStrike" cap="none">
                        <a:solidFill>
                          <a:schemeClr val="lt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Annuaires</a:t>
                      </a:r>
                      <a:endParaRPr sz="1000" b="1" u="none" strike="noStrike" cap="none">
                        <a:solidFill>
                          <a:schemeClr val="lt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BIA</a:t>
                      </a:r>
                      <a:endParaRPr sz="1000" b="1" u="none" strike="noStrike" cap="none">
                        <a:solidFill>
                          <a:schemeClr val="lt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Solutions de continuité d’activité</a:t>
                      </a:r>
                      <a:endParaRPr sz="1000" b="1" u="none" strike="noStrike" cap="none">
                        <a:solidFill>
                          <a:schemeClr val="lt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dirty="0">
                          <a:solidFill>
                            <a:schemeClr val="lt1"/>
                          </a:solidFill>
                          <a:latin typeface="Open Sans"/>
                          <a:ea typeface="Open Sans"/>
                          <a:cs typeface="Open Sans"/>
                          <a:sym typeface="Open Sans"/>
                        </a:rPr>
                        <a:t>PCRA</a:t>
                      </a:r>
                      <a:endParaRPr sz="1000" b="1" u="none" strike="noStrike" cap="none" dirty="0">
                        <a:solidFill>
                          <a:schemeClr val="lt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extLst>
                  <a:ext uri="{0D108BD9-81ED-4DB2-BD59-A6C34878D82A}">
                    <a16:rowId xmlns:a16="http://schemas.microsoft.com/office/drawing/2014/main" val="10000"/>
                  </a:ext>
                </a:extLst>
              </a:tr>
              <a:tr h="548600">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rPr>
                        <a:t>Echéance</a:t>
                      </a:r>
                      <a:endParaRPr sz="1000" b="1" u="none" strike="noStrike" cap="none">
                        <a:solidFill>
                          <a:schemeClr val="lt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dk1"/>
                          </a:solidFill>
                          <a:latin typeface="Open Sans"/>
                          <a:ea typeface="Open Sans"/>
                          <a:cs typeface="Open Sans"/>
                          <a:sym typeface="Open Sans"/>
                        </a:rPr>
                        <a:t>Semestrielle</a:t>
                      </a:r>
                      <a:endParaRPr sz="700" b="1" u="none" strike="noStrike" cap="none">
                        <a:solidFill>
                          <a:schemeClr val="dk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dk1"/>
                          </a:solidFill>
                          <a:latin typeface="Open Sans"/>
                          <a:ea typeface="Open Sans"/>
                          <a:cs typeface="Open Sans"/>
                          <a:sym typeface="Open Sans"/>
                        </a:rPr>
                        <a:t>Annuelle</a:t>
                      </a:r>
                      <a:endParaRPr sz="1000" b="1" u="none" strike="noStrike" cap="none">
                        <a:solidFill>
                          <a:schemeClr val="dk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a:solidFill>
                            <a:schemeClr val="dk1"/>
                          </a:solidFill>
                          <a:latin typeface="Open Sans"/>
                          <a:ea typeface="Open Sans"/>
                          <a:cs typeface="Open Sans"/>
                          <a:sym typeface="Open Sans"/>
                        </a:rPr>
                        <a:t>Annuelle</a:t>
                      </a:r>
                      <a:endParaRPr sz="1000" b="1" u="none" strike="noStrike" cap="none">
                        <a:solidFill>
                          <a:schemeClr val="dk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fr-FR" sz="1000" b="1" u="none" strike="noStrike" cap="none" dirty="0">
                          <a:solidFill>
                            <a:schemeClr val="dk1"/>
                          </a:solidFill>
                          <a:latin typeface="Open Sans"/>
                          <a:ea typeface="Open Sans"/>
                          <a:cs typeface="Open Sans"/>
                          <a:sym typeface="Open Sans"/>
                        </a:rPr>
                        <a:t>Annuelle</a:t>
                      </a:r>
                      <a:endParaRPr sz="1000" b="1" u="none" strike="noStrike" cap="none" dirty="0">
                        <a:solidFill>
                          <a:schemeClr val="dk1"/>
                        </a:solidFill>
                        <a:latin typeface="Open Sans"/>
                        <a:ea typeface="Open Sans"/>
                        <a:cs typeface="Open Sans"/>
                        <a:sym typeface="Open Sans"/>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extLst>
                  <a:ext uri="{0D108BD9-81ED-4DB2-BD59-A6C34878D82A}">
                    <a16:rowId xmlns:a16="http://schemas.microsoft.com/office/drawing/2014/main" val="10001"/>
                  </a:ext>
                </a:extLst>
              </a:tr>
            </a:tbl>
          </a:graphicData>
        </a:graphic>
      </p:graphicFrame>
      <p:sp>
        <p:nvSpPr>
          <p:cNvPr id="230" name="Google Shape;230;g25a1c9d2219_0_479"/>
          <p:cNvSpPr/>
          <p:nvPr/>
        </p:nvSpPr>
        <p:spPr>
          <a:xfrm>
            <a:off x="547300" y="4426725"/>
            <a:ext cx="5758200" cy="308100"/>
          </a:xfrm>
          <a:prstGeom prst="roundRect">
            <a:avLst>
              <a:gd name="adj" fmla="val 16667"/>
            </a:avLst>
          </a:prstGeom>
          <a:solidFill>
            <a:srgbClr val="006AB2"/>
          </a:solidFill>
          <a:ln>
            <a:noFill/>
          </a:ln>
        </p:spPr>
        <p:txBody>
          <a:bodyPr spcFirstLastPara="1" wrap="square" lIns="108000" tIns="72000" rIns="108000" bIns="720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chemeClr val="lt1"/>
                </a:solidFill>
                <a:latin typeface="Open Sans"/>
                <a:ea typeface="Open Sans"/>
                <a:cs typeface="Open Sans"/>
                <a:sym typeface="Open Sans"/>
              </a:rPr>
              <a:t>Plan d’action</a:t>
            </a:r>
            <a:endParaRPr sz="1600" b="1" i="0" u="none" strike="noStrike" cap="none">
              <a:solidFill>
                <a:schemeClr val="lt1"/>
              </a:solidFill>
              <a:latin typeface="Open Sans"/>
              <a:ea typeface="Open Sans"/>
              <a:cs typeface="Open Sans"/>
              <a:sym typeface="Open Sans"/>
            </a:endParaRPr>
          </a:p>
        </p:txBody>
      </p:sp>
      <p:sp>
        <p:nvSpPr>
          <p:cNvPr id="233" name="Google Shape;233;g25a1c9d2219_0_479"/>
          <p:cNvSpPr txBox="1"/>
          <p:nvPr/>
        </p:nvSpPr>
        <p:spPr>
          <a:xfrm>
            <a:off x="547175" y="4892575"/>
            <a:ext cx="5758200" cy="44820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1200"/>
              <a:buFont typeface="Arial"/>
              <a:buNone/>
            </a:pPr>
            <a:r>
              <a:rPr lang="fr-FR" sz="1200" b="0" i="0" u="none" strike="noStrike" cap="none" dirty="0">
                <a:solidFill>
                  <a:srgbClr val="000000"/>
                </a:solidFill>
                <a:latin typeface="Calibri"/>
                <a:ea typeface="Calibri"/>
                <a:cs typeface="Calibri"/>
                <a:sym typeface="Calibri"/>
              </a:rPr>
              <a:t>Construit au cours de la réalisation du Plan de Continuité et de Reprise d’Activité, il est enrichi par les retours d’expérience et vise à </a:t>
            </a:r>
            <a:r>
              <a:rPr lang="fr-FR" sz="1200" b="1" i="0" u="none" strike="noStrike" cap="none" dirty="0">
                <a:solidFill>
                  <a:srgbClr val="000000"/>
                </a:solidFill>
                <a:latin typeface="Calibri"/>
                <a:ea typeface="Calibri"/>
                <a:cs typeface="Calibri"/>
                <a:sym typeface="Calibri"/>
              </a:rPr>
              <a:t>identifier les fragilités, proposer des actions de résolution et les prioriser</a:t>
            </a:r>
            <a:r>
              <a:rPr lang="fr-FR" sz="1200" b="0" i="0" u="none" strike="noStrike" cap="none" dirty="0">
                <a:solidFill>
                  <a:srgbClr val="000000"/>
                </a:solidFill>
                <a:latin typeface="Calibri"/>
                <a:ea typeface="Calibri"/>
                <a:cs typeface="Calibri"/>
                <a:sym typeface="Calibri"/>
              </a:rPr>
              <a:t>. La planification et l’exécution des actions vont renforcer la robustesse du </a:t>
            </a:r>
            <a:r>
              <a:rPr lang="fr-FR" sz="1200" b="0" i="0" u="none" strike="noStrike" cap="none" dirty="0">
                <a:solidFill>
                  <a:schemeClr val="dk1"/>
                </a:solidFill>
                <a:latin typeface="Calibri"/>
                <a:ea typeface="Calibri"/>
                <a:cs typeface="Calibri"/>
                <a:sym typeface="Calibri"/>
              </a:rPr>
              <a:t>Système de Management de la Continuité d’Activité</a:t>
            </a:r>
            <a:r>
              <a:rPr lang="fr-FR"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graphicFrame>
        <p:nvGraphicFramePr>
          <p:cNvPr id="232" name="Google Shape;232;g25a1c9d2219_0_479"/>
          <p:cNvGraphicFramePr/>
          <p:nvPr>
            <p:extLst>
              <p:ext uri="{D42A27DB-BD31-4B8C-83A1-F6EECF244321}">
                <p14:modId xmlns:p14="http://schemas.microsoft.com/office/powerpoint/2010/main" val="2471270096"/>
              </p:ext>
            </p:extLst>
          </p:nvPr>
        </p:nvGraphicFramePr>
        <p:xfrm>
          <a:off x="386875" y="5903300"/>
          <a:ext cx="6076475" cy="3530680"/>
        </p:xfrm>
        <a:graphic>
          <a:graphicData uri="http://schemas.openxmlformats.org/drawingml/2006/table">
            <a:tbl>
              <a:tblPr>
                <a:noFill/>
                <a:tableStyleId>{C731EB4B-8187-4056-868A-4054EB9A9732}</a:tableStyleId>
              </a:tblPr>
              <a:tblGrid>
                <a:gridCol w="1169275">
                  <a:extLst>
                    <a:ext uri="{9D8B030D-6E8A-4147-A177-3AD203B41FA5}">
                      <a16:colId xmlns:a16="http://schemas.microsoft.com/office/drawing/2014/main" val="20000"/>
                    </a:ext>
                  </a:extLst>
                </a:gridCol>
                <a:gridCol w="819725">
                  <a:extLst>
                    <a:ext uri="{9D8B030D-6E8A-4147-A177-3AD203B41FA5}">
                      <a16:colId xmlns:a16="http://schemas.microsoft.com/office/drawing/2014/main" val="20001"/>
                    </a:ext>
                  </a:extLst>
                </a:gridCol>
                <a:gridCol w="1132100">
                  <a:extLst>
                    <a:ext uri="{9D8B030D-6E8A-4147-A177-3AD203B41FA5}">
                      <a16:colId xmlns:a16="http://schemas.microsoft.com/office/drawing/2014/main" val="20002"/>
                    </a:ext>
                  </a:extLst>
                </a:gridCol>
                <a:gridCol w="1202425">
                  <a:extLst>
                    <a:ext uri="{9D8B030D-6E8A-4147-A177-3AD203B41FA5}">
                      <a16:colId xmlns:a16="http://schemas.microsoft.com/office/drawing/2014/main" val="20003"/>
                    </a:ext>
                  </a:extLst>
                </a:gridCol>
                <a:gridCol w="981450">
                  <a:extLst>
                    <a:ext uri="{9D8B030D-6E8A-4147-A177-3AD203B41FA5}">
                      <a16:colId xmlns:a16="http://schemas.microsoft.com/office/drawing/2014/main" val="20004"/>
                    </a:ext>
                  </a:extLst>
                </a:gridCol>
                <a:gridCol w="771500">
                  <a:extLst>
                    <a:ext uri="{9D8B030D-6E8A-4147-A177-3AD203B41FA5}">
                      <a16:colId xmlns:a16="http://schemas.microsoft.com/office/drawing/2014/main" val="20005"/>
                    </a:ext>
                  </a:extLst>
                </a:gridCol>
              </a:tblGrid>
              <a:tr h="459725">
                <a:tc>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dirty="0">
                          <a:solidFill>
                            <a:schemeClr val="lt1"/>
                          </a:solidFill>
                          <a:latin typeface="Open Sans"/>
                          <a:ea typeface="Open Sans"/>
                          <a:cs typeface="Open Sans"/>
                          <a:sym typeface="Open Sans"/>
                        </a:rPr>
                        <a:t>Service/</a:t>
                      </a:r>
                      <a:endParaRPr sz="1000" b="1" u="none" strike="noStrike" cap="none"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200"/>
                        <a:buFont typeface="Arial"/>
                        <a:buNone/>
                      </a:pPr>
                      <a:r>
                        <a:rPr lang="fr-FR" sz="1000" b="1" u="none" strike="noStrike" cap="none" dirty="0">
                          <a:solidFill>
                            <a:schemeClr val="lt1"/>
                          </a:solidFill>
                          <a:latin typeface="Open Sans"/>
                          <a:ea typeface="Open Sans"/>
                          <a:cs typeface="Open Sans"/>
                          <a:sym typeface="Open Sans"/>
                        </a:rPr>
                        <a:t>Fonction support </a:t>
                      </a:r>
                      <a:endParaRPr sz="1000" b="1" u="none" strike="noStrike" cap="none" dirty="0">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006AB2">
                        <a:alpha val="85000"/>
                      </a:srgbClr>
                    </a:solidFill>
                  </a:tcPr>
                </a:tc>
                <a:tc>
                  <a:txBody>
                    <a:bodyPr/>
                    <a:lstStyle/>
                    <a:p>
                      <a:pPr marL="0" marR="0" lvl="0" indent="0" algn="l" rtl="0">
                        <a:lnSpc>
                          <a:spcPct val="100000"/>
                        </a:lnSpc>
                        <a:spcBef>
                          <a:spcPts val="0"/>
                        </a:spcBef>
                        <a:spcAft>
                          <a:spcPts val="0"/>
                        </a:spcAft>
                        <a:buNone/>
                      </a:pPr>
                      <a:r>
                        <a:rPr lang="fr-FR" sz="1000" b="1" dirty="0">
                          <a:solidFill>
                            <a:schemeClr val="lt1"/>
                          </a:solidFill>
                          <a:latin typeface="Open Sans"/>
                          <a:ea typeface="Open Sans"/>
                          <a:cs typeface="Open Sans"/>
                          <a:sym typeface="Open Sans"/>
                        </a:rPr>
                        <a:t>Porteur </a:t>
                      </a:r>
                      <a:endParaRPr sz="1000" b="1" u="none" strike="noStrike" cap="none" dirty="0">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006AB2">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rPr>
                        <a:t>Activités</a:t>
                      </a:r>
                      <a:endParaRPr sz="10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006AB2">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rPr>
                        <a:t>Fragilité </a:t>
                      </a:r>
                      <a:endParaRPr sz="10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006AB2">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rPr>
                        <a:t>Action </a:t>
                      </a:r>
                      <a:endParaRPr sz="10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006AB2">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rPr>
                        <a:t>Echéance</a:t>
                      </a:r>
                      <a:endParaRPr sz="10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006AB2">
                        <a:alpha val="85000"/>
                      </a:srgbClr>
                    </a:solidFill>
                  </a:tcPr>
                </a:tc>
                <a:extLst>
                  <a:ext uri="{0D108BD9-81ED-4DB2-BD59-A6C34878D82A}">
                    <a16:rowId xmlns:a16="http://schemas.microsoft.com/office/drawing/2014/main" val="10000"/>
                  </a:ext>
                </a:extLst>
              </a:tr>
              <a:tr h="292000">
                <a:tc gridSpan="6">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dirty="0">
                          <a:solidFill>
                            <a:schemeClr val="lt1"/>
                          </a:solidFill>
                          <a:latin typeface="Open Sans"/>
                          <a:ea typeface="Open Sans"/>
                          <a:cs typeface="Open Sans"/>
                          <a:sym typeface="Open Sans"/>
                        </a:rPr>
                        <a:t>Indisponibilité des infrastructures </a:t>
                      </a:r>
                      <a:endParaRPr sz="1000" b="1" u="none" strike="noStrike" cap="none" dirty="0">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1"/>
                  </a:ext>
                </a:extLst>
              </a:tr>
              <a:tr h="795200">
                <a:tc>
                  <a:txBody>
                    <a:bodyPr/>
                    <a:lstStyle/>
                    <a:p>
                      <a:pPr marL="0" marR="0" lvl="0" indent="0" algn="l" rtl="0">
                        <a:lnSpc>
                          <a:spcPct val="100000"/>
                        </a:lnSpc>
                        <a:spcBef>
                          <a:spcPts val="0"/>
                        </a:spcBef>
                        <a:spcAft>
                          <a:spcPts val="0"/>
                        </a:spcAft>
                        <a:buClr>
                          <a:srgbClr val="000000"/>
                        </a:buClr>
                        <a:buSzPts val="1200"/>
                        <a:buFont typeface="Arial"/>
                        <a:buNone/>
                      </a:pPr>
                      <a:r>
                        <a:rPr lang="fr-FR" sz="1000" u="none" strike="noStrike" cap="none">
                          <a:solidFill>
                            <a:schemeClr val="dk1"/>
                          </a:solidFill>
                          <a:latin typeface="Open Sans"/>
                          <a:ea typeface="Open Sans"/>
                          <a:cs typeface="Open Sans"/>
                          <a:sym typeface="Open Sans"/>
                        </a:rPr>
                        <a:t>Direction des ressources humaines</a:t>
                      </a:r>
                      <a:endParaRPr sz="1000" u="none" strike="noStrike" cap="none">
                        <a:solidFill>
                          <a:schemeClr val="dk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None/>
                      </a:pPr>
                      <a:endParaRPr sz="1000" u="none" strike="noStrike" cap="none">
                        <a:solidFill>
                          <a:schemeClr val="dk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u="none" strike="noStrike" cap="none">
                          <a:solidFill>
                            <a:schemeClr val="dk1"/>
                          </a:solidFill>
                          <a:latin typeface="Open Sans"/>
                          <a:ea typeface="Open Sans"/>
                          <a:cs typeface="Open Sans"/>
                          <a:sym typeface="Open Sans"/>
                        </a:rPr>
                        <a:t>Paie</a:t>
                      </a:r>
                      <a:endParaRPr sz="1000" u="none" strike="noStrike" cap="none">
                        <a:solidFill>
                          <a:schemeClr val="dk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u="none" strike="noStrike" cap="none">
                          <a:solidFill>
                            <a:schemeClr val="dk1"/>
                          </a:solidFill>
                          <a:latin typeface="Open Sans"/>
                          <a:ea typeface="Open Sans"/>
                          <a:cs typeface="Open Sans"/>
                          <a:sym typeface="Open Sans"/>
                        </a:rPr>
                        <a:t>Clé de signature électronique située dans le bureau de la DRH</a:t>
                      </a:r>
                      <a:endParaRPr sz="1000" u="none" strike="noStrike" cap="none">
                        <a:solidFill>
                          <a:schemeClr val="dk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u="none" strike="noStrike" cap="none">
                          <a:solidFill>
                            <a:schemeClr val="dk1"/>
                          </a:solidFill>
                          <a:latin typeface="Open Sans"/>
                          <a:ea typeface="Open Sans"/>
                          <a:cs typeface="Open Sans"/>
                          <a:sym typeface="Open Sans"/>
                        </a:rPr>
                        <a:t>Disposer d’un double hors site</a:t>
                      </a:r>
                      <a:endParaRPr sz="1000" u="none" strike="noStrike" cap="none">
                        <a:solidFill>
                          <a:schemeClr val="dk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fr-FR" sz="1000" u="none" strike="noStrike" cap="none">
                          <a:solidFill>
                            <a:schemeClr val="dk1"/>
                          </a:solidFill>
                          <a:latin typeface="Open Sans"/>
                          <a:ea typeface="Open Sans"/>
                          <a:cs typeface="Open Sans"/>
                          <a:sym typeface="Open Sans"/>
                        </a:rPr>
                        <a:t>3 mois</a:t>
                      </a:r>
                      <a:endParaRPr sz="1000" u="none" strike="noStrike" cap="none">
                        <a:solidFill>
                          <a:schemeClr val="dk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extLst>
                  <a:ext uri="{0D108BD9-81ED-4DB2-BD59-A6C34878D82A}">
                    <a16:rowId xmlns:a16="http://schemas.microsoft.com/office/drawing/2014/main" val="10002"/>
                  </a:ext>
                </a:extLst>
              </a:tr>
              <a:tr h="234225">
                <a:tc gridSpan="6">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a:solidFill>
                            <a:schemeClr val="lt1"/>
                          </a:solidFill>
                          <a:latin typeface="Open Sans"/>
                          <a:ea typeface="Open Sans"/>
                          <a:cs typeface="Open Sans"/>
                          <a:sym typeface="Open Sans"/>
                        </a:rPr>
                        <a:t>Indisponibilité des ressources humaines</a:t>
                      </a:r>
                      <a:endParaRPr sz="1000" u="none" strike="noStrike" cap="none">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3"/>
                  </a:ext>
                </a:extLst>
              </a:tr>
              <a:tr h="234225">
                <a:tc>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None/>
                      </a:pPr>
                      <a:endParaRPr sz="12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extLst>
                  <a:ext uri="{0D108BD9-81ED-4DB2-BD59-A6C34878D82A}">
                    <a16:rowId xmlns:a16="http://schemas.microsoft.com/office/drawing/2014/main" val="10004"/>
                  </a:ext>
                </a:extLst>
              </a:tr>
              <a:tr h="234225">
                <a:tc gridSpan="6">
                  <a:txBody>
                    <a:bodyPr/>
                    <a:lstStyle/>
                    <a:p>
                      <a:pPr marL="0" marR="0" lvl="0" indent="0" algn="l" rtl="0">
                        <a:lnSpc>
                          <a:spcPct val="100000"/>
                        </a:lnSpc>
                        <a:spcBef>
                          <a:spcPts val="0"/>
                        </a:spcBef>
                        <a:spcAft>
                          <a:spcPts val="0"/>
                        </a:spcAft>
                        <a:buClr>
                          <a:schemeClr val="dk1"/>
                        </a:buClr>
                        <a:buSzPts val="1100"/>
                        <a:buFont typeface="Arial"/>
                        <a:buNone/>
                      </a:pPr>
                      <a:r>
                        <a:rPr lang="fr-FR" sz="1000" b="1" u="none" strike="noStrike" cap="none">
                          <a:solidFill>
                            <a:schemeClr val="lt1"/>
                          </a:solidFill>
                          <a:latin typeface="Open Sans"/>
                          <a:ea typeface="Open Sans"/>
                          <a:cs typeface="Open Sans"/>
                          <a:sym typeface="Open Sans"/>
                        </a:rPr>
                        <a:t>Indisponibilité des systèmes d’information</a:t>
                      </a:r>
                      <a:endParaRPr sz="10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5"/>
                  </a:ext>
                </a:extLst>
              </a:tr>
              <a:tr h="234225">
                <a:tc>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None/>
                      </a:pPr>
                      <a:endParaRPr sz="12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extLst>
                  <a:ext uri="{0D108BD9-81ED-4DB2-BD59-A6C34878D82A}">
                    <a16:rowId xmlns:a16="http://schemas.microsoft.com/office/drawing/2014/main" val="10006"/>
                  </a:ext>
                </a:extLst>
              </a:tr>
              <a:tr h="234225">
                <a:tc gridSpan="6">
                  <a:txBody>
                    <a:bodyPr/>
                    <a:lstStyle/>
                    <a:p>
                      <a:pPr marL="0" marR="0" lvl="0" indent="0" algn="l" rtl="0">
                        <a:lnSpc>
                          <a:spcPct val="100000"/>
                        </a:lnSpc>
                        <a:spcBef>
                          <a:spcPts val="0"/>
                        </a:spcBef>
                        <a:spcAft>
                          <a:spcPts val="0"/>
                        </a:spcAft>
                        <a:buClr>
                          <a:srgbClr val="000000"/>
                        </a:buClr>
                        <a:buSzPts val="1200"/>
                        <a:buFont typeface="Arial"/>
                        <a:buNone/>
                      </a:pPr>
                      <a:r>
                        <a:rPr lang="fr-FR" sz="1000" b="1" u="none" strike="noStrike" cap="none" dirty="0">
                          <a:solidFill>
                            <a:schemeClr val="lt1"/>
                          </a:solidFill>
                          <a:latin typeface="Open Sans"/>
                          <a:ea typeface="Open Sans"/>
                          <a:cs typeface="Open Sans"/>
                          <a:sym typeface="Open Sans"/>
                        </a:rPr>
                        <a:t>Indisponibilité des prestataires</a:t>
                      </a:r>
                      <a:endParaRPr sz="1000" b="1" u="none" strike="noStrike" cap="none" dirty="0">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alpha val="8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r h="234225">
                <a:tc>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None/>
                      </a:pPr>
                      <a:endParaRPr sz="1200" b="1" u="none" strike="noStrike" cap="none">
                        <a:solidFill>
                          <a:schemeClr val="lt1"/>
                        </a:solidFill>
                        <a:latin typeface="Open Sans"/>
                        <a:ea typeface="Open Sans"/>
                        <a:cs typeface="Open Sans"/>
                        <a:sym typeface="Open Sans"/>
                      </a:endParaRPr>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63500" marR="63500" marT="63500" marB="63500">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F3F3F3">
                        <a:alpha val="85000"/>
                      </a:srgbClr>
                    </a:solidFill>
                  </a:tcPr>
                </a:tc>
                <a:extLst>
                  <a:ext uri="{0D108BD9-81ED-4DB2-BD59-A6C34878D82A}">
                    <a16:rowId xmlns:a16="http://schemas.microsoft.com/office/drawing/2014/main" val="10008"/>
                  </a:ext>
                </a:extLst>
              </a:tr>
            </a:tbl>
          </a:graphicData>
        </a:graphic>
      </p:graphicFrame>
    </p:spTree>
  </p:cSld>
  <p:clrMapOvr>
    <a:masterClrMapping/>
  </p:clrMapOvr>
</p:sld>
</file>

<file path=ppt/theme/theme1.xml><?xml version="1.0" encoding="utf-8"?>
<a:theme xmlns:a="http://schemas.openxmlformats.org/drawingml/2006/main" name="Thème Office">
  <a:themeElements>
    <a:clrScheme name="Custom 1">
      <a:dk1>
        <a:srgbClr val="000000"/>
      </a:dk1>
      <a:lt1>
        <a:srgbClr val="FFFFFF"/>
      </a:lt1>
      <a:dk2>
        <a:srgbClr val="44546A"/>
      </a:dk2>
      <a:lt2>
        <a:srgbClr val="E7E6E6"/>
      </a:lt2>
      <a:accent1>
        <a:srgbClr val="DAADCE"/>
      </a:accent1>
      <a:accent2>
        <a:srgbClr val="F28DBC"/>
      </a:accent2>
      <a:accent3>
        <a:srgbClr val="A5A5A5"/>
      </a:accent3>
      <a:accent4>
        <a:srgbClr val="EB5B65"/>
      </a:accent4>
      <a:accent5>
        <a:srgbClr val="E94C96"/>
      </a:accent5>
      <a:accent6>
        <a:srgbClr val="FF9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Custom 1">
      <a:dk1>
        <a:srgbClr val="000000"/>
      </a:dk1>
      <a:lt1>
        <a:srgbClr val="FFFFFF"/>
      </a:lt1>
      <a:dk2>
        <a:srgbClr val="44546A"/>
      </a:dk2>
      <a:lt2>
        <a:srgbClr val="E7E6E6"/>
      </a:lt2>
      <a:accent1>
        <a:srgbClr val="DAADCE"/>
      </a:accent1>
      <a:accent2>
        <a:srgbClr val="F28DBC"/>
      </a:accent2>
      <a:accent3>
        <a:srgbClr val="A5A5A5"/>
      </a:accent3>
      <a:accent4>
        <a:srgbClr val="EB5B65"/>
      </a:accent4>
      <a:accent5>
        <a:srgbClr val="E94C96"/>
      </a:accent5>
      <a:accent6>
        <a:srgbClr val="FF99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5c7fbef-a25d-4ec2-a435-6958b079fa4c">
      <Terms xmlns="http://schemas.microsoft.com/office/infopath/2007/PartnerControls"/>
    </lcf76f155ced4ddcb4097134ff3c332f>
    <TaxCatchAll xmlns="bf3f9de3-1c80-4323-bee4-996f64d57a5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E30089434A1B6429E74E783509C085E" ma:contentTypeVersion="14" ma:contentTypeDescription="Crée un document." ma:contentTypeScope="" ma:versionID="ec4c085b0eae41ffbe04010adefe2a09">
  <xsd:schema xmlns:xsd="http://www.w3.org/2001/XMLSchema" xmlns:xs="http://www.w3.org/2001/XMLSchema" xmlns:p="http://schemas.microsoft.com/office/2006/metadata/properties" xmlns:ns2="75c7fbef-a25d-4ec2-a435-6958b079fa4c" xmlns:ns3="bf3f9de3-1c80-4323-bee4-996f64d57a5c" targetNamespace="http://schemas.microsoft.com/office/2006/metadata/properties" ma:root="true" ma:fieldsID="a6db30858162f725b81345f44586ae56" ns2:_="" ns3:_="">
    <xsd:import namespace="75c7fbef-a25d-4ec2-a435-6958b079fa4c"/>
    <xsd:import namespace="bf3f9de3-1c80-4323-bee4-996f64d57a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7fbef-a25d-4ec2-a435-6958b079fa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4480557-28ee-4200-b705-f4b4ceb9c11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3f9de3-1c80-4323-bee4-996f64d57a5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7" nillable="true" ma:displayName="Taxonomy Catch All Column" ma:hidden="true" ma:list="{5368b913-0e49-4aac-b1a5-64d51e95321f}" ma:internalName="TaxCatchAll" ma:showField="CatchAllData" ma:web="bf3f9de3-1c80-4323-bee4-996f64d57a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DF03D5-7DB8-4CAD-A5BF-976B450499D9}">
  <ds:schemaRefs>
    <ds:schemaRef ds:uri="http://schemas.microsoft.com/sharepoint/v3/contenttype/forms"/>
  </ds:schemaRefs>
</ds:datastoreItem>
</file>

<file path=customXml/itemProps2.xml><?xml version="1.0" encoding="utf-8"?>
<ds:datastoreItem xmlns:ds="http://schemas.openxmlformats.org/officeDocument/2006/customXml" ds:itemID="{0F5DBA2D-029E-4CAC-B2FD-830ABCD4DB2A}">
  <ds:schemaRefs>
    <ds:schemaRef ds:uri="http://www.w3.org/XML/1998/namespace"/>
    <ds:schemaRef ds:uri="bf3f9de3-1c80-4323-bee4-996f64d57a5c"/>
    <ds:schemaRef ds:uri="http://schemas.microsoft.com/office/2006/documentManagement/types"/>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schemas.openxmlformats.org/package/2006/metadata/core-properties"/>
    <ds:schemaRef ds:uri="75c7fbef-a25d-4ec2-a435-6958b079fa4c"/>
  </ds:schemaRefs>
</ds:datastoreItem>
</file>

<file path=customXml/itemProps3.xml><?xml version="1.0" encoding="utf-8"?>
<ds:datastoreItem xmlns:ds="http://schemas.openxmlformats.org/officeDocument/2006/customXml" ds:itemID="{17950112-C74D-4729-9C58-E9F237FA30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7fbef-a25d-4ec2-a435-6958b079fa4c"/>
    <ds:schemaRef ds:uri="bf3f9de3-1c80-4323-bee4-996f64d57a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466</Words>
  <Application>Microsoft Office PowerPoint</Application>
  <PresentationFormat>Format A4 (210 x 297 mm)</PresentationFormat>
  <Paragraphs>57</Paragraphs>
  <Slides>2</Slides>
  <Notes>2</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2</vt:i4>
      </vt:variant>
    </vt:vector>
  </HeadingPairs>
  <TitlesOfParts>
    <vt:vector size="9" baseType="lpstr">
      <vt:lpstr>Open Sans SemiBold</vt:lpstr>
      <vt:lpstr>Fira Sans Extra Condensed SemiBold</vt:lpstr>
      <vt:lpstr>Arial</vt:lpstr>
      <vt:lpstr>Open Sans</vt:lpstr>
      <vt:lpstr>Calibri</vt:lpstr>
      <vt:lpstr>Thème Office</vt:lpstr>
      <vt:lpstr>Thème Office</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GONIN Cassandre</dc:creator>
  <cp:lastModifiedBy>Victor NOBLET (EXT)</cp:lastModifiedBy>
  <cp:revision>1</cp:revision>
  <dcterms:created xsi:type="dcterms:W3CDTF">2021-12-03T16:26:04Z</dcterms:created>
  <dcterms:modified xsi:type="dcterms:W3CDTF">2024-01-16T09:19:09Z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0x010100AE30089434A1B6429E74E783509C085E</vt:lpwstr>
  </property>
  <property fmtid="{D5CDD505-2E9C-101B-9397-08002B2CF9AE}" pid="3" name="TaxKeyword">
    <vt:lpwstr/>
  </property>
  <property fmtid="{D5CDD505-2E9C-101B-9397-08002B2CF9AE}" pid="4" name="WSDocumentType">
    <vt:lpwstr/>
  </property>
  <property fmtid="{D5CDD505-2E9C-101B-9397-08002B2CF9AE}" pid="5" name="MediaServiceImageTags">
    <vt:lpwstr/>
  </property>
</Properties>
</file>